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9"/>
  </p:notesMasterIdLst>
  <p:handoutMasterIdLst>
    <p:handoutMasterId r:id="rId30"/>
  </p:handoutMasterIdLst>
  <p:sldIdLst>
    <p:sldId id="288" r:id="rId2"/>
    <p:sldId id="284" r:id="rId3"/>
    <p:sldId id="257" r:id="rId4"/>
    <p:sldId id="258" r:id="rId5"/>
    <p:sldId id="259" r:id="rId6"/>
    <p:sldId id="260" r:id="rId7"/>
    <p:sldId id="262" r:id="rId8"/>
    <p:sldId id="263" r:id="rId9"/>
    <p:sldId id="282" r:id="rId10"/>
    <p:sldId id="285" r:id="rId11"/>
    <p:sldId id="267" r:id="rId12"/>
    <p:sldId id="264" r:id="rId13"/>
    <p:sldId id="281" r:id="rId14"/>
    <p:sldId id="273" r:id="rId15"/>
    <p:sldId id="275" r:id="rId16"/>
    <p:sldId id="278" r:id="rId17"/>
    <p:sldId id="271" r:id="rId18"/>
    <p:sldId id="286" r:id="rId19"/>
    <p:sldId id="272" r:id="rId20"/>
    <p:sldId id="268" r:id="rId21"/>
    <p:sldId id="283" r:id="rId22"/>
    <p:sldId id="269" r:id="rId23"/>
    <p:sldId id="266" r:id="rId24"/>
    <p:sldId id="287" r:id="rId25"/>
    <p:sldId id="279" r:id="rId26"/>
    <p:sldId id="280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1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D2B6F-B148-45EF-AFF2-DD2F44EA79FB}" type="doc">
      <dgm:prSet loTypeId="urn:microsoft.com/office/officeart/2005/8/layout/hierarchy3" loCatId="Inbox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15D2CB1-5B90-4080-9A63-C78E3DD7DFEA}">
      <dgm:prSet/>
      <dgm:spPr>
        <a:solidFill>
          <a:srgbClr val="00B050"/>
        </a:solidFill>
      </dgm:spPr>
      <dgm:t>
        <a:bodyPr/>
        <a:lstStyle/>
        <a:p>
          <a:r>
            <a:rPr lang="en-US" b="0" i="0" dirty="0"/>
            <a:t>My financial condition is good, not bad at all</a:t>
          </a:r>
          <a:endParaRPr lang="en-US" dirty="0"/>
        </a:p>
      </dgm:t>
    </dgm:pt>
    <dgm:pt modelId="{AB5E9DC9-D939-4132-95FC-252DD03043BC}" type="parTrans" cxnId="{FC33FA1E-3543-491B-805A-A1CAAA051E15}">
      <dgm:prSet/>
      <dgm:spPr/>
      <dgm:t>
        <a:bodyPr/>
        <a:lstStyle/>
        <a:p>
          <a:endParaRPr lang="en-US"/>
        </a:p>
      </dgm:t>
    </dgm:pt>
    <dgm:pt modelId="{84F2CA7D-7D05-45B9-B83C-EADF8076348E}" type="sibTrans" cxnId="{FC33FA1E-3543-491B-805A-A1CAAA051E15}">
      <dgm:prSet/>
      <dgm:spPr/>
      <dgm:t>
        <a:bodyPr/>
        <a:lstStyle/>
        <a:p>
          <a:endParaRPr lang="en-US"/>
        </a:p>
      </dgm:t>
    </dgm:pt>
    <dgm:pt modelId="{334CAED6-57A7-4388-A2C7-47AA3EDC115B}">
      <dgm:prSet/>
      <dgm:spPr>
        <a:solidFill>
          <a:srgbClr val="FF0000"/>
        </a:solidFill>
      </dgm:spPr>
      <dgm:t>
        <a:bodyPr/>
        <a:lstStyle/>
        <a:p>
          <a:r>
            <a:rPr lang="en-US" b="0" i="0" dirty="0"/>
            <a:t>My financial condition is bad, not good at all</a:t>
          </a:r>
          <a:endParaRPr lang="en-US" dirty="0"/>
        </a:p>
      </dgm:t>
    </dgm:pt>
    <dgm:pt modelId="{95E15E30-465E-438F-BDA5-C81213A48123}" type="parTrans" cxnId="{BDCA2CE7-8A64-42DA-BB30-63CA27A511F7}">
      <dgm:prSet/>
      <dgm:spPr/>
      <dgm:t>
        <a:bodyPr/>
        <a:lstStyle/>
        <a:p>
          <a:endParaRPr lang="en-US"/>
        </a:p>
      </dgm:t>
    </dgm:pt>
    <dgm:pt modelId="{58611E1A-BEE0-4D48-AE71-863433A04960}" type="sibTrans" cxnId="{BDCA2CE7-8A64-42DA-BB30-63CA27A511F7}">
      <dgm:prSet/>
      <dgm:spPr/>
      <dgm:t>
        <a:bodyPr/>
        <a:lstStyle/>
        <a:p>
          <a:endParaRPr lang="en-US"/>
        </a:p>
      </dgm:t>
    </dgm:pt>
    <dgm:pt modelId="{385C90AF-EE38-434C-8310-A4141A6DC015}" type="pres">
      <dgm:prSet presAssocID="{BABD2B6F-B148-45EF-AFF2-DD2F44EA79F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3A87658-AB08-45FB-889D-9B8861786208}" type="pres">
      <dgm:prSet presAssocID="{315D2CB1-5B90-4080-9A63-C78E3DD7DFEA}" presName="root" presStyleCnt="0"/>
      <dgm:spPr/>
    </dgm:pt>
    <dgm:pt modelId="{E8246ECD-5C97-470D-9409-E488BADAB355}" type="pres">
      <dgm:prSet presAssocID="{315D2CB1-5B90-4080-9A63-C78E3DD7DFEA}" presName="rootComposite" presStyleCnt="0"/>
      <dgm:spPr/>
    </dgm:pt>
    <dgm:pt modelId="{796608A6-136F-4D75-9730-DB165AC5D871}" type="pres">
      <dgm:prSet presAssocID="{315D2CB1-5B90-4080-9A63-C78E3DD7DFEA}" presName="rootText" presStyleLbl="node1" presStyleIdx="0" presStyleCnt="2" custScaleX="83253" custScaleY="69226"/>
      <dgm:spPr/>
    </dgm:pt>
    <dgm:pt modelId="{6073619E-BB3E-4E96-A858-5E04D74705D6}" type="pres">
      <dgm:prSet presAssocID="{315D2CB1-5B90-4080-9A63-C78E3DD7DFEA}" presName="rootConnector" presStyleLbl="node1" presStyleIdx="0" presStyleCnt="2"/>
      <dgm:spPr/>
    </dgm:pt>
    <dgm:pt modelId="{C948C243-0CA3-4AD9-BE77-135C88D7DE32}" type="pres">
      <dgm:prSet presAssocID="{315D2CB1-5B90-4080-9A63-C78E3DD7DFEA}" presName="childShape" presStyleCnt="0"/>
      <dgm:spPr/>
    </dgm:pt>
    <dgm:pt modelId="{11DCF086-B4CF-40F4-926D-21F7824C5159}" type="pres">
      <dgm:prSet presAssocID="{334CAED6-57A7-4388-A2C7-47AA3EDC115B}" presName="root" presStyleCnt="0"/>
      <dgm:spPr/>
    </dgm:pt>
    <dgm:pt modelId="{132F2460-2E4F-4DA2-9BDB-6404817DF590}" type="pres">
      <dgm:prSet presAssocID="{334CAED6-57A7-4388-A2C7-47AA3EDC115B}" presName="rootComposite" presStyleCnt="0"/>
      <dgm:spPr/>
    </dgm:pt>
    <dgm:pt modelId="{6743D7AB-C6F4-412D-B281-10F2C7D9A8D2}" type="pres">
      <dgm:prSet presAssocID="{334CAED6-57A7-4388-A2C7-47AA3EDC115B}" presName="rootText" presStyleLbl="node1" presStyleIdx="1" presStyleCnt="2" custScaleX="87433" custScaleY="68557"/>
      <dgm:spPr/>
    </dgm:pt>
    <dgm:pt modelId="{29A6221E-8221-4A67-A655-4267F734FA5A}" type="pres">
      <dgm:prSet presAssocID="{334CAED6-57A7-4388-A2C7-47AA3EDC115B}" presName="rootConnector" presStyleLbl="node1" presStyleIdx="1" presStyleCnt="2"/>
      <dgm:spPr/>
    </dgm:pt>
    <dgm:pt modelId="{CC466414-F893-48A0-9B67-401BAFACE06E}" type="pres">
      <dgm:prSet presAssocID="{334CAED6-57A7-4388-A2C7-47AA3EDC115B}" presName="childShape" presStyleCnt="0"/>
      <dgm:spPr/>
    </dgm:pt>
  </dgm:ptLst>
  <dgm:cxnLst>
    <dgm:cxn modelId="{F0BE6803-1C4E-4387-B056-45C93A9ED77B}" type="presOf" srcId="{334CAED6-57A7-4388-A2C7-47AA3EDC115B}" destId="{6743D7AB-C6F4-412D-B281-10F2C7D9A8D2}" srcOrd="0" destOrd="0" presId="urn:microsoft.com/office/officeart/2005/8/layout/hierarchy3"/>
    <dgm:cxn modelId="{35C05A15-8FAD-4AFB-A25C-6150A03C6A13}" type="presOf" srcId="{334CAED6-57A7-4388-A2C7-47AA3EDC115B}" destId="{29A6221E-8221-4A67-A655-4267F734FA5A}" srcOrd="1" destOrd="0" presId="urn:microsoft.com/office/officeart/2005/8/layout/hierarchy3"/>
    <dgm:cxn modelId="{FC33FA1E-3543-491B-805A-A1CAAA051E15}" srcId="{BABD2B6F-B148-45EF-AFF2-DD2F44EA79FB}" destId="{315D2CB1-5B90-4080-9A63-C78E3DD7DFEA}" srcOrd="0" destOrd="0" parTransId="{AB5E9DC9-D939-4132-95FC-252DD03043BC}" sibTransId="{84F2CA7D-7D05-45B9-B83C-EADF8076348E}"/>
    <dgm:cxn modelId="{E3A92545-9FD1-494F-8B8D-904EEAADC863}" type="presOf" srcId="{315D2CB1-5B90-4080-9A63-C78E3DD7DFEA}" destId="{796608A6-136F-4D75-9730-DB165AC5D871}" srcOrd="0" destOrd="0" presId="urn:microsoft.com/office/officeart/2005/8/layout/hierarchy3"/>
    <dgm:cxn modelId="{3B561584-D2AF-4592-818D-AC316015A511}" type="presOf" srcId="{315D2CB1-5B90-4080-9A63-C78E3DD7DFEA}" destId="{6073619E-BB3E-4E96-A858-5E04D74705D6}" srcOrd="1" destOrd="0" presId="urn:microsoft.com/office/officeart/2005/8/layout/hierarchy3"/>
    <dgm:cxn modelId="{E74450BC-A24B-42EA-A453-97F73C093D56}" type="presOf" srcId="{BABD2B6F-B148-45EF-AFF2-DD2F44EA79FB}" destId="{385C90AF-EE38-434C-8310-A4141A6DC015}" srcOrd="0" destOrd="0" presId="urn:microsoft.com/office/officeart/2005/8/layout/hierarchy3"/>
    <dgm:cxn modelId="{BDCA2CE7-8A64-42DA-BB30-63CA27A511F7}" srcId="{BABD2B6F-B148-45EF-AFF2-DD2F44EA79FB}" destId="{334CAED6-57A7-4388-A2C7-47AA3EDC115B}" srcOrd="1" destOrd="0" parTransId="{95E15E30-465E-438F-BDA5-C81213A48123}" sibTransId="{58611E1A-BEE0-4D48-AE71-863433A04960}"/>
    <dgm:cxn modelId="{64E3D994-7EF1-4059-9ACD-F2D1E471931A}" type="presParOf" srcId="{385C90AF-EE38-434C-8310-A4141A6DC015}" destId="{53A87658-AB08-45FB-889D-9B8861786208}" srcOrd="0" destOrd="0" presId="urn:microsoft.com/office/officeart/2005/8/layout/hierarchy3"/>
    <dgm:cxn modelId="{8E4F2AD4-925C-43F1-8115-733290D3A35D}" type="presParOf" srcId="{53A87658-AB08-45FB-889D-9B8861786208}" destId="{E8246ECD-5C97-470D-9409-E488BADAB355}" srcOrd="0" destOrd="0" presId="urn:microsoft.com/office/officeart/2005/8/layout/hierarchy3"/>
    <dgm:cxn modelId="{A278ACAD-90FD-4B0F-9FCE-F70C4FAE2923}" type="presParOf" srcId="{E8246ECD-5C97-470D-9409-E488BADAB355}" destId="{796608A6-136F-4D75-9730-DB165AC5D871}" srcOrd="0" destOrd="0" presId="urn:microsoft.com/office/officeart/2005/8/layout/hierarchy3"/>
    <dgm:cxn modelId="{611AD601-D4BF-4511-817C-B722CAD91095}" type="presParOf" srcId="{E8246ECD-5C97-470D-9409-E488BADAB355}" destId="{6073619E-BB3E-4E96-A858-5E04D74705D6}" srcOrd="1" destOrd="0" presId="urn:microsoft.com/office/officeart/2005/8/layout/hierarchy3"/>
    <dgm:cxn modelId="{E42BA733-4578-44C5-91F4-A2F35E0976B2}" type="presParOf" srcId="{53A87658-AB08-45FB-889D-9B8861786208}" destId="{C948C243-0CA3-4AD9-BE77-135C88D7DE32}" srcOrd="1" destOrd="0" presId="urn:microsoft.com/office/officeart/2005/8/layout/hierarchy3"/>
    <dgm:cxn modelId="{3C9193EB-4188-480C-8146-7FCD95A9BD2C}" type="presParOf" srcId="{385C90AF-EE38-434C-8310-A4141A6DC015}" destId="{11DCF086-B4CF-40F4-926D-21F7824C5159}" srcOrd="1" destOrd="0" presId="urn:microsoft.com/office/officeart/2005/8/layout/hierarchy3"/>
    <dgm:cxn modelId="{159462C5-3286-470F-8AFA-0BEFFD7CB74C}" type="presParOf" srcId="{11DCF086-B4CF-40F4-926D-21F7824C5159}" destId="{132F2460-2E4F-4DA2-9BDB-6404817DF590}" srcOrd="0" destOrd="0" presId="urn:microsoft.com/office/officeart/2005/8/layout/hierarchy3"/>
    <dgm:cxn modelId="{47ABE998-A153-4DDD-BF39-E7EBB6B43551}" type="presParOf" srcId="{132F2460-2E4F-4DA2-9BDB-6404817DF590}" destId="{6743D7AB-C6F4-412D-B281-10F2C7D9A8D2}" srcOrd="0" destOrd="0" presId="urn:microsoft.com/office/officeart/2005/8/layout/hierarchy3"/>
    <dgm:cxn modelId="{407A4CB5-BB78-417E-86AD-E45854A5FDE5}" type="presParOf" srcId="{132F2460-2E4F-4DA2-9BDB-6404817DF590}" destId="{29A6221E-8221-4A67-A655-4267F734FA5A}" srcOrd="1" destOrd="0" presId="urn:microsoft.com/office/officeart/2005/8/layout/hierarchy3"/>
    <dgm:cxn modelId="{3A82F5DD-5E03-4ED1-8F36-0E4761960946}" type="presParOf" srcId="{11DCF086-B4CF-40F4-926D-21F7824C5159}" destId="{CC466414-F893-48A0-9B67-401BAFACE06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DD06E-59DB-46F4-9858-5ADFD71CD21B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7B0702F2-AB32-4C54-81B6-D4C3503AC377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Collaborative Filtering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00117B7-CED3-4420-9197-330E1C7117B0}" type="parTrans" cxnId="{022DD3B1-70DF-43E7-866D-73DCFD9F978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6670873-8529-45F3-88F4-FA54CCC65453}" type="sibTrans" cxnId="{022DD3B1-70DF-43E7-866D-73DCFD9F978D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A498C5F-DA4E-4C2A-8A1C-05A56517AA13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Feature Learning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56A6438-9459-402A-9307-F30DD0E6AB4D}" type="parTrans" cxnId="{DA021181-E6DE-4949-BE9D-89F077383D9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ED3EB6A-5368-46A8-9E68-7F0C97C566E8}" type="sibTrans" cxnId="{DA021181-E6DE-4949-BE9D-89F077383D97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D2EE224-0345-438A-8A4C-674F14D69760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Topic Modeling</a:t>
          </a:r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C97A5D6-C282-449E-B334-3C392CA1778D}" type="parTrans" cxnId="{EE6BFCAE-97C7-4A6B-9FBD-B59214FE8D2F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0F7591F-1E8C-4198-AF01-35AAEF81E607}" type="sibTrans" cxnId="{EE6BFCAE-97C7-4A6B-9FBD-B59214FE8D2F}">
      <dgm:prSet/>
      <dgm:spPr/>
      <dgm:t>
        <a:bodyPr/>
        <a:lstStyle/>
        <a:p>
          <a:endParaRPr lang="en-US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39280E-A8A7-480B-B79A-849B732B448D}" type="pres">
      <dgm:prSet presAssocID="{1E1DD06E-59DB-46F4-9858-5ADFD71CD21B}" presName="linear" presStyleCnt="0">
        <dgm:presLayoutVars>
          <dgm:dir/>
          <dgm:animLvl val="lvl"/>
          <dgm:resizeHandles val="exact"/>
        </dgm:presLayoutVars>
      </dgm:prSet>
      <dgm:spPr/>
    </dgm:pt>
    <dgm:pt modelId="{49E7C035-B88A-44B8-9DD6-316A15D70998}" type="pres">
      <dgm:prSet presAssocID="{7B0702F2-AB32-4C54-81B6-D4C3503AC377}" presName="parentLin" presStyleCnt="0"/>
      <dgm:spPr/>
    </dgm:pt>
    <dgm:pt modelId="{81893085-27C0-4757-9D18-9F88C40D3E63}" type="pres">
      <dgm:prSet presAssocID="{7B0702F2-AB32-4C54-81B6-D4C3503AC377}" presName="parentLeftMargin" presStyleLbl="node1" presStyleIdx="0" presStyleCnt="3"/>
      <dgm:spPr/>
    </dgm:pt>
    <dgm:pt modelId="{4004FBB1-76FC-4ACE-B210-BF80908372CA}" type="pres">
      <dgm:prSet presAssocID="{7B0702F2-AB32-4C54-81B6-D4C3503AC3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01BD109-595E-4A52-8864-F5A25B0503AE}" type="pres">
      <dgm:prSet presAssocID="{7B0702F2-AB32-4C54-81B6-D4C3503AC377}" presName="negativeSpace" presStyleCnt="0"/>
      <dgm:spPr/>
    </dgm:pt>
    <dgm:pt modelId="{A7B1B2C3-15B6-40D9-8FDC-E8752A78AA10}" type="pres">
      <dgm:prSet presAssocID="{7B0702F2-AB32-4C54-81B6-D4C3503AC377}" presName="childText" presStyleLbl="conFgAcc1" presStyleIdx="0" presStyleCnt="3">
        <dgm:presLayoutVars>
          <dgm:bulletEnabled val="1"/>
        </dgm:presLayoutVars>
      </dgm:prSet>
      <dgm:spPr/>
    </dgm:pt>
    <dgm:pt modelId="{47253697-B922-44C1-A63B-CB47DB6F3C66}" type="pres">
      <dgm:prSet presAssocID="{46670873-8529-45F3-88F4-FA54CCC65453}" presName="spaceBetweenRectangles" presStyleCnt="0"/>
      <dgm:spPr/>
    </dgm:pt>
    <dgm:pt modelId="{4907947E-C731-4EDB-9A9F-FF4ED2D5A94F}" type="pres">
      <dgm:prSet presAssocID="{0A498C5F-DA4E-4C2A-8A1C-05A56517AA13}" presName="parentLin" presStyleCnt="0"/>
      <dgm:spPr/>
    </dgm:pt>
    <dgm:pt modelId="{11659D49-FF98-43C7-A127-91CFA8CCC51B}" type="pres">
      <dgm:prSet presAssocID="{0A498C5F-DA4E-4C2A-8A1C-05A56517AA13}" presName="parentLeftMargin" presStyleLbl="node1" presStyleIdx="0" presStyleCnt="3"/>
      <dgm:spPr/>
    </dgm:pt>
    <dgm:pt modelId="{7D786743-B46C-4814-B5A3-A02522AC43A0}" type="pres">
      <dgm:prSet presAssocID="{0A498C5F-DA4E-4C2A-8A1C-05A56517AA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778A93-6B1C-45DB-9B13-6FC1B7355D07}" type="pres">
      <dgm:prSet presAssocID="{0A498C5F-DA4E-4C2A-8A1C-05A56517AA13}" presName="negativeSpace" presStyleCnt="0"/>
      <dgm:spPr/>
    </dgm:pt>
    <dgm:pt modelId="{E8DB3A5E-34ED-439B-8D52-8E4963A75F88}" type="pres">
      <dgm:prSet presAssocID="{0A498C5F-DA4E-4C2A-8A1C-05A56517AA13}" presName="childText" presStyleLbl="conFgAcc1" presStyleIdx="1" presStyleCnt="3">
        <dgm:presLayoutVars>
          <dgm:bulletEnabled val="1"/>
        </dgm:presLayoutVars>
      </dgm:prSet>
      <dgm:spPr/>
    </dgm:pt>
    <dgm:pt modelId="{143681FA-BB02-4F99-9AF7-579D98C93600}" type="pres">
      <dgm:prSet presAssocID="{9ED3EB6A-5368-46A8-9E68-7F0C97C566E8}" presName="spaceBetweenRectangles" presStyleCnt="0"/>
      <dgm:spPr/>
    </dgm:pt>
    <dgm:pt modelId="{8D6408A9-38E5-4814-BF5E-33A733033511}" type="pres">
      <dgm:prSet presAssocID="{BD2EE224-0345-438A-8A4C-674F14D69760}" presName="parentLin" presStyleCnt="0"/>
      <dgm:spPr/>
    </dgm:pt>
    <dgm:pt modelId="{026D7B50-A56F-4F8B-9E8A-21B33644E3E2}" type="pres">
      <dgm:prSet presAssocID="{BD2EE224-0345-438A-8A4C-674F14D69760}" presName="parentLeftMargin" presStyleLbl="node1" presStyleIdx="1" presStyleCnt="3"/>
      <dgm:spPr/>
    </dgm:pt>
    <dgm:pt modelId="{4F7CB916-F2FF-4083-852E-1C6872BEEA74}" type="pres">
      <dgm:prSet presAssocID="{BD2EE224-0345-438A-8A4C-674F14D697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200B75-B50E-413B-94DE-C26E97F52AEE}" type="pres">
      <dgm:prSet presAssocID="{BD2EE224-0345-438A-8A4C-674F14D69760}" presName="negativeSpace" presStyleCnt="0"/>
      <dgm:spPr/>
    </dgm:pt>
    <dgm:pt modelId="{4E9EF2A4-DF8E-4608-9C38-9BF6EF9C348F}" type="pres">
      <dgm:prSet presAssocID="{BD2EE224-0345-438A-8A4C-674F14D6976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9ADF628-5AD4-4A00-A2BA-44D58F52E7EC}" type="presOf" srcId="{7B0702F2-AB32-4C54-81B6-D4C3503AC377}" destId="{81893085-27C0-4757-9D18-9F88C40D3E63}" srcOrd="0" destOrd="0" presId="urn:microsoft.com/office/officeart/2005/8/layout/list1"/>
    <dgm:cxn modelId="{1520892F-BCDD-4DDD-97E6-C9813F64596D}" type="presOf" srcId="{BD2EE224-0345-438A-8A4C-674F14D69760}" destId="{026D7B50-A56F-4F8B-9E8A-21B33644E3E2}" srcOrd="0" destOrd="0" presId="urn:microsoft.com/office/officeart/2005/8/layout/list1"/>
    <dgm:cxn modelId="{DA021181-E6DE-4949-BE9D-89F077383D97}" srcId="{1E1DD06E-59DB-46F4-9858-5ADFD71CD21B}" destId="{0A498C5F-DA4E-4C2A-8A1C-05A56517AA13}" srcOrd="1" destOrd="0" parTransId="{956A6438-9459-402A-9307-F30DD0E6AB4D}" sibTransId="{9ED3EB6A-5368-46A8-9E68-7F0C97C566E8}"/>
    <dgm:cxn modelId="{EE6BFCAE-97C7-4A6B-9FBD-B59214FE8D2F}" srcId="{1E1DD06E-59DB-46F4-9858-5ADFD71CD21B}" destId="{BD2EE224-0345-438A-8A4C-674F14D69760}" srcOrd="2" destOrd="0" parTransId="{0C97A5D6-C282-449E-B334-3C392CA1778D}" sibTransId="{10F7591F-1E8C-4198-AF01-35AAEF81E607}"/>
    <dgm:cxn modelId="{022DD3B1-70DF-43E7-866D-73DCFD9F978D}" srcId="{1E1DD06E-59DB-46F4-9858-5ADFD71CD21B}" destId="{7B0702F2-AB32-4C54-81B6-D4C3503AC377}" srcOrd="0" destOrd="0" parTransId="{800117B7-CED3-4420-9197-330E1C7117B0}" sibTransId="{46670873-8529-45F3-88F4-FA54CCC65453}"/>
    <dgm:cxn modelId="{70420CB5-D25D-48F5-82F3-715D04334225}" type="presOf" srcId="{0A498C5F-DA4E-4C2A-8A1C-05A56517AA13}" destId="{11659D49-FF98-43C7-A127-91CFA8CCC51B}" srcOrd="0" destOrd="0" presId="urn:microsoft.com/office/officeart/2005/8/layout/list1"/>
    <dgm:cxn modelId="{2B36C7D2-E2A0-4A51-A4B6-E4F179B28EC0}" type="presOf" srcId="{1E1DD06E-59DB-46F4-9858-5ADFD71CD21B}" destId="{F739280E-A8A7-480B-B79A-849B732B448D}" srcOrd="0" destOrd="0" presId="urn:microsoft.com/office/officeart/2005/8/layout/list1"/>
    <dgm:cxn modelId="{6B7FDDD5-8F4C-4750-9528-BD83951BDE0F}" type="presOf" srcId="{7B0702F2-AB32-4C54-81B6-D4C3503AC377}" destId="{4004FBB1-76FC-4ACE-B210-BF80908372CA}" srcOrd="1" destOrd="0" presId="urn:microsoft.com/office/officeart/2005/8/layout/list1"/>
    <dgm:cxn modelId="{96BCDDDE-1A4F-43FC-B54E-B014DF73A47C}" type="presOf" srcId="{BD2EE224-0345-438A-8A4C-674F14D69760}" destId="{4F7CB916-F2FF-4083-852E-1C6872BEEA74}" srcOrd="1" destOrd="0" presId="urn:microsoft.com/office/officeart/2005/8/layout/list1"/>
    <dgm:cxn modelId="{8F6128F6-7F19-4D0B-890C-97050F7AD26D}" type="presOf" srcId="{0A498C5F-DA4E-4C2A-8A1C-05A56517AA13}" destId="{7D786743-B46C-4814-B5A3-A02522AC43A0}" srcOrd="1" destOrd="0" presId="urn:microsoft.com/office/officeart/2005/8/layout/list1"/>
    <dgm:cxn modelId="{30056726-4F9B-495A-BAAB-6E9C5ABE3F01}" type="presParOf" srcId="{F739280E-A8A7-480B-B79A-849B732B448D}" destId="{49E7C035-B88A-44B8-9DD6-316A15D70998}" srcOrd="0" destOrd="0" presId="urn:microsoft.com/office/officeart/2005/8/layout/list1"/>
    <dgm:cxn modelId="{7341D9A4-D4D6-4E40-A396-BC465D2C3E4F}" type="presParOf" srcId="{49E7C035-B88A-44B8-9DD6-316A15D70998}" destId="{81893085-27C0-4757-9D18-9F88C40D3E63}" srcOrd="0" destOrd="0" presId="urn:microsoft.com/office/officeart/2005/8/layout/list1"/>
    <dgm:cxn modelId="{DF410835-8817-49F7-BC2D-2ED054AE015E}" type="presParOf" srcId="{49E7C035-B88A-44B8-9DD6-316A15D70998}" destId="{4004FBB1-76FC-4ACE-B210-BF80908372CA}" srcOrd="1" destOrd="0" presId="urn:microsoft.com/office/officeart/2005/8/layout/list1"/>
    <dgm:cxn modelId="{4C241859-6E7E-4529-BE07-3F9F4748F632}" type="presParOf" srcId="{F739280E-A8A7-480B-B79A-849B732B448D}" destId="{701BD109-595E-4A52-8864-F5A25B0503AE}" srcOrd="1" destOrd="0" presId="urn:microsoft.com/office/officeart/2005/8/layout/list1"/>
    <dgm:cxn modelId="{FFB8BC13-FBCD-46EA-85B1-FEA7E015D4ED}" type="presParOf" srcId="{F739280E-A8A7-480B-B79A-849B732B448D}" destId="{A7B1B2C3-15B6-40D9-8FDC-E8752A78AA10}" srcOrd="2" destOrd="0" presId="urn:microsoft.com/office/officeart/2005/8/layout/list1"/>
    <dgm:cxn modelId="{0B93A2BA-1B70-4A41-9E44-CB99F1696A74}" type="presParOf" srcId="{F739280E-A8A7-480B-B79A-849B732B448D}" destId="{47253697-B922-44C1-A63B-CB47DB6F3C66}" srcOrd="3" destOrd="0" presId="urn:microsoft.com/office/officeart/2005/8/layout/list1"/>
    <dgm:cxn modelId="{03C634D8-96B0-4E9C-9738-F2221FB0E479}" type="presParOf" srcId="{F739280E-A8A7-480B-B79A-849B732B448D}" destId="{4907947E-C731-4EDB-9A9F-FF4ED2D5A94F}" srcOrd="4" destOrd="0" presId="urn:microsoft.com/office/officeart/2005/8/layout/list1"/>
    <dgm:cxn modelId="{9B600028-4513-4222-AD06-98F996915302}" type="presParOf" srcId="{4907947E-C731-4EDB-9A9F-FF4ED2D5A94F}" destId="{11659D49-FF98-43C7-A127-91CFA8CCC51B}" srcOrd="0" destOrd="0" presId="urn:microsoft.com/office/officeart/2005/8/layout/list1"/>
    <dgm:cxn modelId="{A3692519-3118-4FEC-A22C-0A961C7CB0F6}" type="presParOf" srcId="{4907947E-C731-4EDB-9A9F-FF4ED2D5A94F}" destId="{7D786743-B46C-4814-B5A3-A02522AC43A0}" srcOrd="1" destOrd="0" presId="urn:microsoft.com/office/officeart/2005/8/layout/list1"/>
    <dgm:cxn modelId="{7160B97B-A08E-4CC8-BB5A-0D912766EF49}" type="presParOf" srcId="{F739280E-A8A7-480B-B79A-849B732B448D}" destId="{43778A93-6B1C-45DB-9B13-6FC1B7355D07}" srcOrd="5" destOrd="0" presId="urn:microsoft.com/office/officeart/2005/8/layout/list1"/>
    <dgm:cxn modelId="{6FF1F570-8025-46B0-95F4-2664BFBF8119}" type="presParOf" srcId="{F739280E-A8A7-480B-B79A-849B732B448D}" destId="{E8DB3A5E-34ED-439B-8D52-8E4963A75F88}" srcOrd="6" destOrd="0" presId="urn:microsoft.com/office/officeart/2005/8/layout/list1"/>
    <dgm:cxn modelId="{2A070B98-8D83-4F46-BC38-0053EBB1907A}" type="presParOf" srcId="{F739280E-A8A7-480B-B79A-849B732B448D}" destId="{143681FA-BB02-4F99-9AF7-579D98C93600}" srcOrd="7" destOrd="0" presId="urn:microsoft.com/office/officeart/2005/8/layout/list1"/>
    <dgm:cxn modelId="{81B3F9D1-0BEC-411C-AB8A-9A914E8C57A9}" type="presParOf" srcId="{F739280E-A8A7-480B-B79A-849B732B448D}" destId="{8D6408A9-38E5-4814-BF5E-33A733033511}" srcOrd="8" destOrd="0" presId="urn:microsoft.com/office/officeart/2005/8/layout/list1"/>
    <dgm:cxn modelId="{F0644CBE-FB87-453B-AD0A-D6E41647A443}" type="presParOf" srcId="{8D6408A9-38E5-4814-BF5E-33A733033511}" destId="{026D7B50-A56F-4F8B-9E8A-21B33644E3E2}" srcOrd="0" destOrd="0" presId="urn:microsoft.com/office/officeart/2005/8/layout/list1"/>
    <dgm:cxn modelId="{FA96CCB5-9907-4D6F-85C3-7666EAFAFF54}" type="presParOf" srcId="{8D6408A9-38E5-4814-BF5E-33A733033511}" destId="{4F7CB916-F2FF-4083-852E-1C6872BEEA74}" srcOrd="1" destOrd="0" presId="urn:microsoft.com/office/officeart/2005/8/layout/list1"/>
    <dgm:cxn modelId="{0A1566CF-9502-46A0-B5B0-9A79C2A11AA6}" type="presParOf" srcId="{F739280E-A8A7-480B-B79A-849B732B448D}" destId="{6A200B75-B50E-413B-94DE-C26E97F52AEE}" srcOrd="9" destOrd="0" presId="urn:microsoft.com/office/officeart/2005/8/layout/list1"/>
    <dgm:cxn modelId="{C1766382-C932-45D0-A6A0-F60D944D2210}" type="presParOf" srcId="{F739280E-A8A7-480B-B79A-849B732B448D}" destId="{4E9EF2A4-DF8E-4608-9C38-9BF6EF9C348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818CE7-9D2C-4492-B96E-65F6865F037E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BF2B84-55AB-4423-A777-9BDC7EE69674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Deep Learning</a:t>
          </a:r>
        </a:p>
      </dgm:t>
    </dgm:pt>
    <dgm:pt modelId="{6B1244DF-3934-4318-9990-0922ED233240}" type="parTrans" cxnId="{7CB754C1-9913-40C4-BB44-4F344D85ED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50D2B87-29AE-4203-B5B8-5BA84AAF1843}" type="sibTrans" cxnId="{7CB754C1-9913-40C4-BB44-4F344D85ED3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9CB6708-1E5F-45B9-BB65-D8E6238674CC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Convolutional Neural N/W</a:t>
          </a:r>
        </a:p>
      </dgm:t>
    </dgm:pt>
    <dgm:pt modelId="{CC128729-5816-442E-9A97-F25D5CBC3633}" type="parTrans" cxnId="{55710D46-2CD7-4A25-B5C6-5CB5CA959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2A90E2D-A6C8-459F-9EC5-FA4E45543167}" type="sibTrans" cxnId="{55710D46-2CD7-4A25-B5C6-5CB5CA959C9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FAE8531-DD62-4D69-891D-2F8551DBF03E}">
      <dgm:prSet phldrT="[Text]"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Recurrent Neural N/W</a:t>
          </a:r>
        </a:p>
      </dgm:t>
    </dgm:pt>
    <dgm:pt modelId="{7DC84306-CAD7-428F-8C0E-EB76C79253EC}" type="parTrans" cxnId="{4C23FCA7-5FD1-41F6-9D6C-5E398E960DB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5C5BFFC-046D-434C-B175-2B32F6067A87}" type="sibTrans" cxnId="{4C23FCA7-5FD1-41F6-9D6C-5E398E960DB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ABA7F1A-A780-41D2-9BB6-3E0C0144E5B0}">
      <dgm:prSet phldrT="[Text]"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Autoencoder</a:t>
          </a:r>
        </a:p>
      </dgm:t>
    </dgm:pt>
    <dgm:pt modelId="{74E4DDB4-47A8-46C4-9198-7A54C6DB7AB0}" type="parTrans" cxnId="{CCEE9C82-5707-46CE-9068-FA66DA7A3F0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1AFF601-E2D1-42C8-97F7-EFF6A9EC9E02}" type="sibTrans" cxnId="{CCEE9C82-5707-46CE-9068-FA66DA7A3F0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825202-C71C-467B-ABE8-37743E789AF4}">
      <dgm:prSet phldrT="[Text]"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Hopfield Nets</a:t>
          </a:r>
        </a:p>
      </dgm:t>
    </dgm:pt>
    <dgm:pt modelId="{BC628A65-E91F-4D53-B00D-ED7050C4D779}" type="parTrans" cxnId="{E5B6EC0A-37B0-4F06-82DF-71F0D86C4F6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C33046E-F118-4528-9B53-0D3E603E4746}" type="sibTrans" cxnId="{E5B6EC0A-37B0-4F06-82DF-71F0D86C4F6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D118C63-C903-4372-9DF3-1AFCCA1BFBD4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Feed-forward Neural N/W</a:t>
          </a:r>
        </a:p>
      </dgm:t>
    </dgm:pt>
    <dgm:pt modelId="{71A424F1-56DC-4D70-BA7A-C9A9D1AC75D0}" type="parTrans" cxnId="{A5CF073F-BF6A-4A2E-AA99-ECA2CE30B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637A9F7-80A4-46EA-AB99-F77C98370AEA}" type="sibTrans" cxnId="{A5CF073F-BF6A-4A2E-AA99-ECA2CE30B3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4677C11-866C-458B-B0AA-24B4AA52D1CD}">
      <dgm:prSet phldrT="[Text]"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Restricted Boltzmann machine</a:t>
          </a:r>
        </a:p>
      </dgm:t>
    </dgm:pt>
    <dgm:pt modelId="{B9658552-604A-4C9C-82AE-DF90F86CA51C}" type="parTrans" cxnId="{0BE21F4C-C058-4108-A182-0E53350937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7DDDF56-8489-4EDF-B6E3-DF9444E9D13D}" type="sibTrans" cxnId="{0BE21F4C-C058-4108-A182-0E533509376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6C3085-E425-4463-A705-79D1A2AFF93A}">
      <dgm:prSet phldrT="[Text]" custT="1"/>
      <dgm:spPr/>
      <dgm:t>
        <a:bodyPr/>
        <a:lstStyle/>
        <a:p>
          <a:r>
            <a:rPr lang="en-US" sz="1050" b="1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Deep Belief net</a:t>
          </a:r>
        </a:p>
      </dgm:t>
    </dgm:pt>
    <dgm:pt modelId="{92C4FBD7-5AF8-48E1-B5D2-7C207C28212A}" type="parTrans" cxnId="{A908B8CA-DB2B-4EEA-B768-5CB51C60D5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09C105B-11A9-4ECA-A1B6-7C275C56C11A}" type="sibTrans" cxnId="{A908B8CA-DB2B-4EEA-B768-5CB51C60D58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96B62E-3646-483E-ACED-E1FFCC20DF81}" type="pres">
      <dgm:prSet presAssocID="{3A818CE7-9D2C-4492-B96E-65F6865F037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9822D75-A568-44EF-AB4D-D47CB3DE8ABE}" type="pres">
      <dgm:prSet presAssocID="{60BF2B84-55AB-4423-A777-9BDC7EE69674}" presName="centerShape" presStyleLbl="node0" presStyleIdx="0" presStyleCnt="1"/>
      <dgm:spPr/>
    </dgm:pt>
    <dgm:pt modelId="{2885491D-752D-44FD-BC8F-A132CD9F56FE}" type="pres">
      <dgm:prSet presAssocID="{71A424F1-56DC-4D70-BA7A-C9A9D1AC75D0}" presName="Name9" presStyleLbl="parChTrans1D2" presStyleIdx="0" presStyleCnt="7"/>
      <dgm:spPr/>
    </dgm:pt>
    <dgm:pt modelId="{0E3383C3-647A-4978-87AE-CD4C9953A946}" type="pres">
      <dgm:prSet presAssocID="{71A424F1-56DC-4D70-BA7A-C9A9D1AC75D0}" presName="connTx" presStyleLbl="parChTrans1D2" presStyleIdx="0" presStyleCnt="7"/>
      <dgm:spPr/>
    </dgm:pt>
    <dgm:pt modelId="{AE3007A8-80A1-4703-996F-35DE9C65A68B}" type="pres">
      <dgm:prSet presAssocID="{AD118C63-C903-4372-9DF3-1AFCCA1BFBD4}" presName="node" presStyleLbl="node1" presStyleIdx="0" presStyleCnt="7">
        <dgm:presLayoutVars>
          <dgm:bulletEnabled val="1"/>
        </dgm:presLayoutVars>
      </dgm:prSet>
      <dgm:spPr/>
    </dgm:pt>
    <dgm:pt modelId="{76C8E858-077C-4F28-9408-379695A7EF80}" type="pres">
      <dgm:prSet presAssocID="{CC128729-5816-442E-9A97-F25D5CBC3633}" presName="Name9" presStyleLbl="parChTrans1D2" presStyleIdx="1" presStyleCnt="7"/>
      <dgm:spPr/>
    </dgm:pt>
    <dgm:pt modelId="{6B326EDF-A7EC-47D3-A22D-6BB0C6DA6CA7}" type="pres">
      <dgm:prSet presAssocID="{CC128729-5816-442E-9A97-F25D5CBC3633}" presName="connTx" presStyleLbl="parChTrans1D2" presStyleIdx="1" presStyleCnt="7"/>
      <dgm:spPr/>
    </dgm:pt>
    <dgm:pt modelId="{68B8D4CE-2C29-49FA-AE52-F09BD0FB318D}" type="pres">
      <dgm:prSet presAssocID="{99CB6708-1E5F-45B9-BB65-D8E6238674CC}" presName="node" presStyleLbl="node1" presStyleIdx="1" presStyleCnt="7">
        <dgm:presLayoutVars>
          <dgm:bulletEnabled val="1"/>
        </dgm:presLayoutVars>
      </dgm:prSet>
      <dgm:spPr/>
    </dgm:pt>
    <dgm:pt modelId="{A3B7D398-2D90-452C-9014-8BEF77AD6294}" type="pres">
      <dgm:prSet presAssocID="{7DC84306-CAD7-428F-8C0E-EB76C79253EC}" presName="Name9" presStyleLbl="parChTrans1D2" presStyleIdx="2" presStyleCnt="7"/>
      <dgm:spPr/>
    </dgm:pt>
    <dgm:pt modelId="{5E6110B1-5C67-441D-8461-5536B2004DA1}" type="pres">
      <dgm:prSet presAssocID="{7DC84306-CAD7-428F-8C0E-EB76C79253EC}" presName="connTx" presStyleLbl="parChTrans1D2" presStyleIdx="2" presStyleCnt="7"/>
      <dgm:spPr/>
    </dgm:pt>
    <dgm:pt modelId="{EA084260-461E-4EA0-B92B-7CCB49C7B32B}" type="pres">
      <dgm:prSet presAssocID="{1FAE8531-DD62-4D69-891D-2F8551DBF03E}" presName="node" presStyleLbl="node1" presStyleIdx="2" presStyleCnt="7">
        <dgm:presLayoutVars>
          <dgm:bulletEnabled val="1"/>
        </dgm:presLayoutVars>
      </dgm:prSet>
      <dgm:spPr/>
    </dgm:pt>
    <dgm:pt modelId="{6F2F215E-C842-4153-B05B-6DE57E357A41}" type="pres">
      <dgm:prSet presAssocID="{74E4DDB4-47A8-46C4-9198-7A54C6DB7AB0}" presName="Name9" presStyleLbl="parChTrans1D2" presStyleIdx="3" presStyleCnt="7"/>
      <dgm:spPr/>
    </dgm:pt>
    <dgm:pt modelId="{F7F65017-DB5D-419A-B43C-6F926E79F1AA}" type="pres">
      <dgm:prSet presAssocID="{74E4DDB4-47A8-46C4-9198-7A54C6DB7AB0}" presName="connTx" presStyleLbl="parChTrans1D2" presStyleIdx="3" presStyleCnt="7"/>
      <dgm:spPr/>
    </dgm:pt>
    <dgm:pt modelId="{DF61C4E5-80CE-485A-823C-E8F5CEA9CF85}" type="pres">
      <dgm:prSet presAssocID="{1ABA7F1A-A780-41D2-9BB6-3E0C0144E5B0}" presName="node" presStyleLbl="node1" presStyleIdx="3" presStyleCnt="7">
        <dgm:presLayoutVars>
          <dgm:bulletEnabled val="1"/>
        </dgm:presLayoutVars>
      </dgm:prSet>
      <dgm:spPr/>
    </dgm:pt>
    <dgm:pt modelId="{8F218F55-379A-451C-8B7B-EDB661DEE4E0}" type="pres">
      <dgm:prSet presAssocID="{BC628A65-E91F-4D53-B00D-ED7050C4D779}" presName="Name9" presStyleLbl="parChTrans1D2" presStyleIdx="4" presStyleCnt="7"/>
      <dgm:spPr/>
    </dgm:pt>
    <dgm:pt modelId="{0E0689A9-EB0A-4736-A12E-233CBE58A975}" type="pres">
      <dgm:prSet presAssocID="{BC628A65-E91F-4D53-B00D-ED7050C4D779}" presName="connTx" presStyleLbl="parChTrans1D2" presStyleIdx="4" presStyleCnt="7"/>
      <dgm:spPr/>
    </dgm:pt>
    <dgm:pt modelId="{5B48EA5E-1623-4D93-91C3-AE0C5D332EE7}" type="pres">
      <dgm:prSet presAssocID="{C3825202-C71C-467B-ABE8-37743E789AF4}" presName="node" presStyleLbl="node1" presStyleIdx="4" presStyleCnt="7">
        <dgm:presLayoutVars>
          <dgm:bulletEnabled val="1"/>
        </dgm:presLayoutVars>
      </dgm:prSet>
      <dgm:spPr/>
    </dgm:pt>
    <dgm:pt modelId="{2860AFB8-3F2D-42E6-8B18-718D77F5B9EA}" type="pres">
      <dgm:prSet presAssocID="{B9658552-604A-4C9C-82AE-DF90F86CA51C}" presName="Name9" presStyleLbl="parChTrans1D2" presStyleIdx="5" presStyleCnt="7"/>
      <dgm:spPr/>
    </dgm:pt>
    <dgm:pt modelId="{589D9A2F-CA61-4C4F-BA71-54C85023B07F}" type="pres">
      <dgm:prSet presAssocID="{B9658552-604A-4C9C-82AE-DF90F86CA51C}" presName="connTx" presStyleLbl="parChTrans1D2" presStyleIdx="5" presStyleCnt="7"/>
      <dgm:spPr/>
    </dgm:pt>
    <dgm:pt modelId="{88FBBA7F-FA68-45A9-8599-83ADE6A99536}" type="pres">
      <dgm:prSet presAssocID="{34677C11-866C-458B-B0AA-24B4AA52D1CD}" presName="node" presStyleLbl="node1" presStyleIdx="5" presStyleCnt="7">
        <dgm:presLayoutVars>
          <dgm:bulletEnabled val="1"/>
        </dgm:presLayoutVars>
      </dgm:prSet>
      <dgm:spPr/>
    </dgm:pt>
    <dgm:pt modelId="{B22F9A26-2215-45EC-9998-EA9644584A54}" type="pres">
      <dgm:prSet presAssocID="{92C4FBD7-5AF8-48E1-B5D2-7C207C28212A}" presName="Name9" presStyleLbl="parChTrans1D2" presStyleIdx="6" presStyleCnt="7"/>
      <dgm:spPr/>
    </dgm:pt>
    <dgm:pt modelId="{F33D4FEC-BF83-4872-AE94-44664F2E9CBF}" type="pres">
      <dgm:prSet presAssocID="{92C4FBD7-5AF8-48E1-B5D2-7C207C28212A}" presName="connTx" presStyleLbl="parChTrans1D2" presStyleIdx="6" presStyleCnt="7"/>
      <dgm:spPr/>
    </dgm:pt>
    <dgm:pt modelId="{1B23AE08-A17C-4617-9A58-686B22A7C520}" type="pres">
      <dgm:prSet presAssocID="{C66C3085-E425-4463-A705-79D1A2AFF93A}" presName="node" presStyleLbl="node1" presStyleIdx="6" presStyleCnt="7">
        <dgm:presLayoutVars>
          <dgm:bulletEnabled val="1"/>
        </dgm:presLayoutVars>
      </dgm:prSet>
      <dgm:spPr/>
    </dgm:pt>
  </dgm:ptLst>
  <dgm:cxnLst>
    <dgm:cxn modelId="{E5B6EC0A-37B0-4F06-82DF-71F0D86C4F6E}" srcId="{60BF2B84-55AB-4423-A777-9BDC7EE69674}" destId="{C3825202-C71C-467B-ABE8-37743E789AF4}" srcOrd="4" destOrd="0" parTransId="{BC628A65-E91F-4D53-B00D-ED7050C4D779}" sibTransId="{7C33046E-F118-4528-9B53-0D3E603E4746}"/>
    <dgm:cxn modelId="{AFBEA40F-1CBE-41D9-B795-AA3F3D2B7EFD}" type="presOf" srcId="{C66C3085-E425-4463-A705-79D1A2AFF93A}" destId="{1B23AE08-A17C-4617-9A58-686B22A7C520}" srcOrd="0" destOrd="0" presId="urn:microsoft.com/office/officeart/2005/8/layout/radial1"/>
    <dgm:cxn modelId="{4FD24F10-72D1-44E9-9C56-58054B9BEB87}" type="presOf" srcId="{71A424F1-56DC-4D70-BA7A-C9A9D1AC75D0}" destId="{0E3383C3-647A-4978-87AE-CD4C9953A946}" srcOrd="1" destOrd="0" presId="urn:microsoft.com/office/officeart/2005/8/layout/radial1"/>
    <dgm:cxn modelId="{7786CA11-BE54-4E26-AB1C-CD7674CF7E6C}" type="presOf" srcId="{3A818CE7-9D2C-4492-B96E-65F6865F037E}" destId="{A496B62E-3646-483E-ACED-E1FFCC20DF81}" srcOrd="0" destOrd="0" presId="urn:microsoft.com/office/officeart/2005/8/layout/radial1"/>
    <dgm:cxn modelId="{2DE64D1A-7F8B-4862-B0EB-35BA552272FF}" type="presOf" srcId="{B9658552-604A-4C9C-82AE-DF90F86CA51C}" destId="{2860AFB8-3F2D-42E6-8B18-718D77F5B9EA}" srcOrd="0" destOrd="0" presId="urn:microsoft.com/office/officeart/2005/8/layout/radial1"/>
    <dgm:cxn modelId="{02F19E2B-D4F5-4410-8479-592DEFAC3539}" type="presOf" srcId="{C3825202-C71C-467B-ABE8-37743E789AF4}" destId="{5B48EA5E-1623-4D93-91C3-AE0C5D332EE7}" srcOrd="0" destOrd="0" presId="urn:microsoft.com/office/officeart/2005/8/layout/radial1"/>
    <dgm:cxn modelId="{AAFFCA3E-10B9-45C8-9456-3DEDE7FA99A7}" type="presOf" srcId="{7DC84306-CAD7-428F-8C0E-EB76C79253EC}" destId="{5E6110B1-5C67-441D-8461-5536B2004DA1}" srcOrd="1" destOrd="0" presId="urn:microsoft.com/office/officeart/2005/8/layout/radial1"/>
    <dgm:cxn modelId="{A5CF073F-BF6A-4A2E-AA99-ECA2CE30B39E}" srcId="{60BF2B84-55AB-4423-A777-9BDC7EE69674}" destId="{AD118C63-C903-4372-9DF3-1AFCCA1BFBD4}" srcOrd="0" destOrd="0" parTransId="{71A424F1-56DC-4D70-BA7A-C9A9D1AC75D0}" sibTransId="{F637A9F7-80A4-46EA-AB99-F77C98370AEA}"/>
    <dgm:cxn modelId="{D493AB3F-161C-414C-BAE4-A8C8341C6B03}" type="presOf" srcId="{BC628A65-E91F-4D53-B00D-ED7050C4D779}" destId="{0E0689A9-EB0A-4736-A12E-233CBE58A975}" srcOrd="1" destOrd="0" presId="urn:microsoft.com/office/officeart/2005/8/layout/radial1"/>
    <dgm:cxn modelId="{4446CA43-CA17-4911-B6AF-C0093E5C40B5}" type="presOf" srcId="{CC128729-5816-442E-9A97-F25D5CBC3633}" destId="{6B326EDF-A7EC-47D3-A22D-6BB0C6DA6CA7}" srcOrd="1" destOrd="0" presId="urn:microsoft.com/office/officeart/2005/8/layout/radial1"/>
    <dgm:cxn modelId="{51542B44-7BAA-4C4B-A78F-3890CFB27344}" type="presOf" srcId="{92C4FBD7-5AF8-48E1-B5D2-7C207C28212A}" destId="{F33D4FEC-BF83-4872-AE94-44664F2E9CBF}" srcOrd="1" destOrd="0" presId="urn:microsoft.com/office/officeart/2005/8/layout/radial1"/>
    <dgm:cxn modelId="{55710D46-2CD7-4A25-B5C6-5CB5CA959C98}" srcId="{60BF2B84-55AB-4423-A777-9BDC7EE69674}" destId="{99CB6708-1E5F-45B9-BB65-D8E6238674CC}" srcOrd="1" destOrd="0" parTransId="{CC128729-5816-442E-9A97-F25D5CBC3633}" sibTransId="{A2A90E2D-A6C8-459F-9EC5-FA4E45543167}"/>
    <dgm:cxn modelId="{0BE21F4C-C058-4108-A182-0E533509376A}" srcId="{60BF2B84-55AB-4423-A777-9BDC7EE69674}" destId="{34677C11-866C-458B-B0AA-24B4AA52D1CD}" srcOrd="5" destOrd="0" parTransId="{B9658552-604A-4C9C-82AE-DF90F86CA51C}" sibTransId="{C7DDDF56-8489-4EDF-B6E3-DF9444E9D13D}"/>
    <dgm:cxn modelId="{B0DECF6E-A6BD-43B3-AC31-C772ED37AA21}" type="presOf" srcId="{71A424F1-56DC-4D70-BA7A-C9A9D1AC75D0}" destId="{2885491D-752D-44FD-BC8F-A132CD9F56FE}" srcOrd="0" destOrd="0" presId="urn:microsoft.com/office/officeart/2005/8/layout/radial1"/>
    <dgm:cxn modelId="{A176F854-A47B-4257-B825-A9967927D076}" type="presOf" srcId="{1ABA7F1A-A780-41D2-9BB6-3E0C0144E5B0}" destId="{DF61C4E5-80CE-485A-823C-E8F5CEA9CF85}" srcOrd="0" destOrd="0" presId="urn:microsoft.com/office/officeart/2005/8/layout/radial1"/>
    <dgm:cxn modelId="{9B104675-B456-42B6-BA5D-104DB9A90291}" type="presOf" srcId="{7DC84306-CAD7-428F-8C0E-EB76C79253EC}" destId="{A3B7D398-2D90-452C-9014-8BEF77AD6294}" srcOrd="0" destOrd="0" presId="urn:microsoft.com/office/officeart/2005/8/layout/radial1"/>
    <dgm:cxn modelId="{D669D959-7211-435B-9323-0EB1ECE0FE23}" type="presOf" srcId="{74E4DDB4-47A8-46C4-9198-7A54C6DB7AB0}" destId="{F7F65017-DB5D-419A-B43C-6F926E79F1AA}" srcOrd="1" destOrd="0" presId="urn:microsoft.com/office/officeart/2005/8/layout/radial1"/>
    <dgm:cxn modelId="{CCEE9C82-5707-46CE-9068-FA66DA7A3F0D}" srcId="{60BF2B84-55AB-4423-A777-9BDC7EE69674}" destId="{1ABA7F1A-A780-41D2-9BB6-3E0C0144E5B0}" srcOrd="3" destOrd="0" parTransId="{74E4DDB4-47A8-46C4-9198-7A54C6DB7AB0}" sibTransId="{91AFF601-E2D1-42C8-97F7-EFF6A9EC9E02}"/>
    <dgm:cxn modelId="{EEE33989-06A8-4C1E-8884-481412A24C5B}" type="presOf" srcId="{74E4DDB4-47A8-46C4-9198-7A54C6DB7AB0}" destId="{6F2F215E-C842-4153-B05B-6DE57E357A41}" srcOrd="0" destOrd="0" presId="urn:microsoft.com/office/officeart/2005/8/layout/radial1"/>
    <dgm:cxn modelId="{101CD697-5508-4635-A819-6013847B850F}" type="presOf" srcId="{CC128729-5816-442E-9A97-F25D5CBC3633}" destId="{76C8E858-077C-4F28-9408-379695A7EF80}" srcOrd="0" destOrd="0" presId="urn:microsoft.com/office/officeart/2005/8/layout/radial1"/>
    <dgm:cxn modelId="{1640FC9C-9D2E-407C-B590-F8BD6504814A}" type="presOf" srcId="{BC628A65-E91F-4D53-B00D-ED7050C4D779}" destId="{8F218F55-379A-451C-8B7B-EDB661DEE4E0}" srcOrd="0" destOrd="0" presId="urn:microsoft.com/office/officeart/2005/8/layout/radial1"/>
    <dgm:cxn modelId="{9B0D97A6-ED60-4DA7-9811-00BC7D2178A2}" type="presOf" srcId="{92C4FBD7-5AF8-48E1-B5D2-7C207C28212A}" destId="{B22F9A26-2215-45EC-9998-EA9644584A54}" srcOrd="0" destOrd="0" presId="urn:microsoft.com/office/officeart/2005/8/layout/radial1"/>
    <dgm:cxn modelId="{4C23FCA7-5FD1-41F6-9D6C-5E398E960DB8}" srcId="{60BF2B84-55AB-4423-A777-9BDC7EE69674}" destId="{1FAE8531-DD62-4D69-891D-2F8551DBF03E}" srcOrd="2" destOrd="0" parTransId="{7DC84306-CAD7-428F-8C0E-EB76C79253EC}" sibTransId="{45C5BFFC-046D-434C-B175-2B32F6067A87}"/>
    <dgm:cxn modelId="{389177B3-B264-4A31-A8EC-6E755CE25A8C}" type="presOf" srcId="{99CB6708-1E5F-45B9-BB65-D8E6238674CC}" destId="{68B8D4CE-2C29-49FA-AE52-F09BD0FB318D}" srcOrd="0" destOrd="0" presId="urn:microsoft.com/office/officeart/2005/8/layout/radial1"/>
    <dgm:cxn modelId="{2D8878B6-AB10-4898-8552-480BC0F64F23}" type="presOf" srcId="{34677C11-866C-458B-B0AA-24B4AA52D1CD}" destId="{88FBBA7F-FA68-45A9-8599-83ADE6A99536}" srcOrd="0" destOrd="0" presId="urn:microsoft.com/office/officeart/2005/8/layout/radial1"/>
    <dgm:cxn modelId="{926972BA-BE0C-4F14-9321-6E76D49BA1A1}" type="presOf" srcId="{60BF2B84-55AB-4423-A777-9BDC7EE69674}" destId="{59822D75-A568-44EF-AB4D-D47CB3DE8ABE}" srcOrd="0" destOrd="0" presId="urn:microsoft.com/office/officeart/2005/8/layout/radial1"/>
    <dgm:cxn modelId="{A554A0BD-A445-40A6-9DD0-B6B745271A47}" type="presOf" srcId="{1FAE8531-DD62-4D69-891D-2F8551DBF03E}" destId="{EA084260-461E-4EA0-B92B-7CCB49C7B32B}" srcOrd="0" destOrd="0" presId="urn:microsoft.com/office/officeart/2005/8/layout/radial1"/>
    <dgm:cxn modelId="{7CB754C1-9913-40C4-BB44-4F344D85ED39}" srcId="{3A818CE7-9D2C-4492-B96E-65F6865F037E}" destId="{60BF2B84-55AB-4423-A777-9BDC7EE69674}" srcOrd="0" destOrd="0" parTransId="{6B1244DF-3934-4318-9990-0922ED233240}" sibTransId="{250D2B87-29AE-4203-B5B8-5BA84AAF1843}"/>
    <dgm:cxn modelId="{A908B8CA-DB2B-4EEA-B768-5CB51C60D584}" srcId="{60BF2B84-55AB-4423-A777-9BDC7EE69674}" destId="{C66C3085-E425-4463-A705-79D1A2AFF93A}" srcOrd="6" destOrd="0" parTransId="{92C4FBD7-5AF8-48E1-B5D2-7C207C28212A}" sibTransId="{109C105B-11A9-4ECA-A1B6-7C275C56C11A}"/>
    <dgm:cxn modelId="{EC24B1D3-64C9-4383-981E-673AA351F27F}" type="presOf" srcId="{AD118C63-C903-4372-9DF3-1AFCCA1BFBD4}" destId="{AE3007A8-80A1-4703-996F-35DE9C65A68B}" srcOrd="0" destOrd="0" presId="urn:microsoft.com/office/officeart/2005/8/layout/radial1"/>
    <dgm:cxn modelId="{CBF789F7-B8F4-435F-9254-7D23D65BD247}" type="presOf" srcId="{B9658552-604A-4C9C-82AE-DF90F86CA51C}" destId="{589D9A2F-CA61-4C4F-BA71-54C85023B07F}" srcOrd="1" destOrd="0" presId="urn:microsoft.com/office/officeart/2005/8/layout/radial1"/>
    <dgm:cxn modelId="{C9995B37-C071-48B9-833B-204ECB20710B}" type="presParOf" srcId="{A496B62E-3646-483E-ACED-E1FFCC20DF81}" destId="{59822D75-A568-44EF-AB4D-D47CB3DE8ABE}" srcOrd="0" destOrd="0" presId="urn:microsoft.com/office/officeart/2005/8/layout/radial1"/>
    <dgm:cxn modelId="{C8BF36B5-1384-4ABB-829D-80DC536404EF}" type="presParOf" srcId="{A496B62E-3646-483E-ACED-E1FFCC20DF81}" destId="{2885491D-752D-44FD-BC8F-A132CD9F56FE}" srcOrd="1" destOrd="0" presId="urn:microsoft.com/office/officeart/2005/8/layout/radial1"/>
    <dgm:cxn modelId="{C84A6470-3495-42FA-9B09-C4A61BD15773}" type="presParOf" srcId="{2885491D-752D-44FD-BC8F-A132CD9F56FE}" destId="{0E3383C3-647A-4978-87AE-CD4C9953A946}" srcOrd="0" destOrd="0" presId="urn:microsoft.com/office/officeart/2005/8/layout/radial1"/>
    <dgm:cxn modelId="{315C0B11-9C55-4107-AD41-55C34A5A6AEF}" type="presParOf" srcId="{A496B62E-3646-483E-ACED-E1FFCC20DF81}" destId="{AE3007A8-80A1-4703-996F-35DE9C65A68B}" srcOrd="2" destOrd="0" presId="urn:microsoft.com/office/officeart/2005/8/layout/radial1"/>
    <dgm:cxn modelId="{8B85BEBD-A0E3-4D8E-A58D-7E9960B10BF0}" type="presParOf" srcId="{A496B62E-3646-483E-ACED-E1FFCC20DF81}" destId="{76C8E858-077C-4F28-9408-379695A7EF80}" srcOrd="3" destOrd="0" presId="urn:microsoft.com/office/officeart/2005/8/layout/radial1"/>
    <dgm:cxn modelId="{28DA1167-7FEE-44E3-AEB6-D4404EAAACF1}" type="presParOf" srcId="{76C8E858-077C-4F28-9408-379695A7EF80}" destId="{6B326EDF-A7EC-47D3-A22D-6BB0C6DA6CA7}" srcOrd="0" destOrd="0" presId="urn:microsoft.com/office/officeart/2005/8/layout/radial1"/>
    <dgm:cxn modelId="{E1E7E646-6366-464A-A63A-9B05591FB40F}" type="presParOf" srcId="{A496B62E-3646-483E-ACED-E1FFCC20DF81}" destId="{68B8D4CE-2C29-49FA-AE52-F09BD0FB318D}" srcOrd="4" destOrd="0" presId="urn:microsoft.com/office/officeart/2005/8/layout/radial1"/>
    <dgm:cxn modelId="{547CE354-08CF-404F-ADBD-588DBE19D8E8}" type="presParOf" srcId="{A496B62E-3646-483E-ACED-E1FFCC20DF81}" destId="{A3B7D398-2D90-452C-9014-8BEF77AD6294}" srcOrd="5" destOrd="0" presId="urn:microsoft.com/office/officeart/2005/8/layout/radial1"/>
    <dgm:cxn modelId="{FB01C4E4-6234-47FD-AC32-82A855B4C296}" type="presParOf" srcId="{A3B7D398-2D90-452C-9014-8BEF77AD6294}" destId="{5E6110B1-5C67-441D-8461-5536B2004DA1}" srcOrd="0" destOrd="0" presId="urn:microsoft.com/office/officeart/2005/8/layout/radial1"/>
    <dgm:cxn modelId="{E99D287E-DB05-453D-B1D3-80E160A4DB97}" type="presParOf" srcId="{A496B62E-3646-483E-ACED-E1FFCC20DF81}" destId="{EA084260-461E-4EA0-B92B-7CCB49C7B32B}" srcOrd="6" destOrd="0" presId="urn:microsoft.com/office/officeart/2005/8/layout/radial1"/>
    <dgm:cxn modelId="{1E5C9590-B95D-41F5-92BE-5300133F6A68}" type="presParOf" srcId="{A496B62E-3646-483E-ACED-E1FFCC20DF81}" destId="{6F2F215E-C842-4153-B05B-6DE57E357A41}" srcOrd="7" destOrd="0" presId="urn:microsoft.com/office/officeart/2005/8/layout/radial1"/>
    <dgm:cxn modelId="{5C3F868E-F3D1-440F-9DA0-7610D01DB356}" type="presParOf" srcId="{6F2F215E-C842-4153-B05B-6DE57E357A41}" destId="{F7F65017-DB5D-419A-B43C-6F926E79F1AA}" srcOrd="0" destOrd="0" presId="urn:microsoft.com/office/officeart/2005/8/layout/radial1"/>
    <dgm:cxn modelId="{66A26EF2-66A8-40FB-9F6E-E27BCAF96880}" type="presParOf" srcId="{A496B62E-3646-483E-ACED-E1FFCC20DF81}" destId="{DF61C4E5-80CE-485A-823C-E8F5CEA9CF85}" srcOrd="8" destOrd="0" presId="urn:microsoft.com/office/officeart/2005/8/layout/radial1"/>
    <dgm:cxn modelId="{EAC83A54-FFCD-44FE-B1E4-AB94B9B5BFBB}" type="presParOf" srcId="{A496B62E-3646-483E-ACED-E1FFCC20DF81}" destId="{8F218F55-379A-451C-8B7B-EDB661DEE4E0}" srcOrd="9" destOrd="0" presId="urn:microsoft.com/office/officeart/2005/8/layout/radial1"/>
    <dgm:cxn modelId="{1A970CFB-E89C-40BE-BB1B-78CBBD115436}" type="presParOf" srcId="{8F218F55-379A-451C-8B7B-EDB661DEE4E0}" destId="{0E0689A9-EB0A-4736-A12E-233CBE58A975}" srcOrd="0" destOrd="0" presId="urn:microsoft.com/office/officeart/2005/8/layout/radial1"/>
    <dgm:cxn modelId="{7CBBEBE1-E2E5-4005-817F-25323685E7E2}" type="presParOf" srcId="{A496B62E-3646-483E-ACED-E1FFCC20DF81}" destId="{5B48EA5E-1623-4D93-91C3-AE0C5D332EE7}" srcOrd="10" destOrd="0" presId="urn:microsoft.com/office/officeart/2005/8/layout/radial1"/>
    <dgm:cxn modelId="{3FF89942-C0C9-485B-B843-A3CD3CA68DC4}" type="presParOf" srcId="{A496B62E-3646-483E-ACED-E1FFCC20DF81}" destId="{2860AFB8-3F2D-42E6-8B18-718D77F5B9EA}" srcOrd="11" destOrd="0" presId="urn:microsoft.com/office/officeart/2005/8/layout/radial1"/>
    <dgm:cxn modelId="{F08AAD09-BD48-47EE-9B67-356470B3BB0C}" type="presParOf" srcId="{2860AFB8-3F2D-42E6-8B18-718D77F5B9EA}" destId="{589D9A2F-CA61-4C4F-BA71-54C85023B07F}" srcOrd="0" destOrd="0" presId="urn:microsoft.com/office/officeart/2005/8/layout/radial1"/>
    <dgm:cxn modelId="{EEC2F449-E267-4E89-8B05-1D9AC1CED23A}" type="presParOf" srcId="{A496B62E-3646-483E-ACED-E1FFCC20DF81}" destId="{88FBBA7F-FA68-45A9-8599-83ADE6A99536}" srcOrd="12" destOrd="0" presId="urn:microsoft.com/office/officeart/2005/8/layout/radial1"/>
    <dgm:cxn modelId="{661480B1-64CF-49E8-B1A7-42FAF949A80B}" type="presParOf" srcId="{A496B62E-3646-483E-ACED-E1FFCC20DF81}" destId="{B22F9A26-2215-45EC-9998-EA9644584A54}" srcOrd="13" destOrd="0" presId="urn:microsoft.com/office/officeart/2005/8/layout/radial1"/>
    <dgm:cxn modelId="{6490DA2F-EE10-4C81-803B-353076CBFC70}" type="presParOf" srcId="{B22F9A26-2215-45EC-9998-EA9644584A54}" destId="{F33D4FEC-BF83-4872-AE94-44664F2E9CBF}" srcOrd="0" destOrd="0" presId="urn:microsoft.com/office/officeart/2005/8/layout/radial1"/>
    <dgm:cxn modelId="{7418F0C1-277D-4065-ABB7-565124DA5B33}" type="presParOf" srcId="{A496B62E-3646-483E-ACED-E1FFCC20DF81}" destId="{1B23AE08-A17C-4617-9A58-686B22A7C520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608A6-136F-4D75-9730-DB165AC5D871}">
      <dsp:nvSpPr>
        <dsp:cNvPr id="0" name=""/>
        <dsp:cNvSpPr/>
      </dsp:nvSpPr>
      <dsp:spPr>
        <a:xfrm>
          <a:off x="2992" y="728061"/>
          <a:ext cx="4635348" cy="1927177"/>
        </a:xfrm>
        <a:prstGeom prst="roundRect">
          <a:avLst>
            <a:gd name="adj" fmla="val 10000"/>
          </a:avLst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My financial condition is good, not bad at all</a:t>
          </a:r>
          <a:endParaRPr lang="en-US" sz="4000" kern="1200" dirty="0"/>
        </a:p>
      </dsp:txBody>
      <dsp:txXfrm>
        <a:off x="59437" y="784506"/>
        <a:ext cx="4522458" cy="1814287"/>
      </dsp:txXfrm>
    </dsp:sp>
    <dsp:sp modelId="{6743D7AB-C6F4-412D-B281-10F2C7D9A8D2}">
      <dsp:nvSpPr>
        <dsp:cNvPr id="0" name=""/>
        <dsp:cNvSpPr/>
      </dsp:nvSpPr>
      <dsp:spPr>
        <a:xfrm>
          <a:off x="6030287" y="728061"/>
          <a:ext cx="4868081" cy="190855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0" i="0" kern="1200" dirty="0"/>
            <a:t>My financial condition is bad, not good at all</a:t>
          </a:r>
          <a:endParaRPr lang="en-US" sz="4000" kern="1200" dirty="0"/>
        </a:p>
      </dsp:txBody>
      <dsp:txXfrm>
        <a:off x="6086187" y="783961"/>
        <a:ext cx="4756281" cy="179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1B2C3-15B6-40D9-8FDC-E8752A78AA10}">
      <dsp:nvSpPr>
        <dsp:cNvPr id="0" name=""/>
        <dsp:cNvSpPr/>
      </dsp:nvSpPr>
      <dsp:spPr>
        <a:xfrm>
          <a:off x="0" y="970566"/>
          <a:ext cx="5614987" cy="705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4FBB1-76FC-4ACE-B210-BF80908372CA}">
      <dsp:nvSpPr>
        <dsp:cNvPr id="0" name=""/>
        <dsp:cNvSpPr/>
      </dsp:nvSpPr>
      <dsp:spPr>
        <a:xfrm>
          <a:off x="280749" y="557286"/>
          <a:ext cx="3930490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egoe UI" panose="020B0502040204020203" pitchFamily="34" charset="0"/>
              <a:cs typeface="Segoe UI" panose="020B0502040204020203" pitchFamily="34" charset="0"/>
            </a:rPr>
            <a:t>Collaborative Filtering</a:t>
          </a:r>
          <a:endParaRPr lang="en-US" sz="2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1098" y="597635"/>
        <a:ext cx="3849792" cy="745862"/>
      </dsp:txXfrm>
    </dsp:sp>
    <dsp:sp modelId="{E8DB3A5E-34ED-439B-8D52-8E4963A75F88}">
      <dsp:nvSpPr>
        <dsp:cNvPr id="0" name=""/>
        <dsp:cNvSpPr/>
      </dsp:nvSpPr>
      <dsp:spPr>
        <a:xfrm>
          <a:off x="0" y="2240646"/>
          <a:ext cx="5614987" cy="705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86743-B46C-4814-B5A3-A02522AC43A0}">
      <dsp:nvSpPr>
        <dsp:cNvPr id="0" name=""/>
        <dsp:cNvSpPr/>
      </dsp:nvSpPr>
      <dsp:spPr>
        <a:xfrm>
          <a:off x="280749" y="1827366"/>
          <a:ext cx="3930490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egoe UI" panose="020B0502040204020203" pitchFamily="34" charset="0"/>
              <a:cs typeface="Segoe UI" panose="020B0502040204020203" pitchFamily="34" charset="0"/>
            </a:rPr>
            <a:t>Feature Learning</a:t>
          </a:r>
          <a:endParaRPr lang="en-US" sz="2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1098" y="1867715"/>
        <a:ext cx="3849792" cy="745862"/>
      </dsp:txXfrm>
    </dsp:sp>
    <dsp:sp modelId="{4E9EF2A4-DF8E-4608-9C38-9BF6EF9C348F}">
      <dsp:nvSpPr>
        <dsp:cNvPr id="0" name=""/>
        <dsp:cNvSpPr/>
      </dsp:nvSpPr>
      <dsp:spPr>
        <a:xfrm>
          <a:off x="0" y="3510726"/>
          <a:ext cx="5614987" cy="7056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CB916-F2FF-4083-852E-1C6872BEEA74}">
      <dsp:nvSpPr>
        <dsp:cNvPr id="0" name=""/>
        <dsp:cNvSpPr/>
      </dsp:nvSpPr>
      <dsp:spPr>
        <a:xfrm>
          <a:off x="280749" y="3097446"/>
          <a:ext cx="3930490" cy="8265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63" tIns="0" rIns="148563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Segoe UI" panose="020B0502040204020203" pitchFamily="34" charset="0"/>
              <a:cs typeface="Segoe UI" panose="020B0502040204020203" pitchFamily="34" charset="0"/>
            </a:rPr>
            <a:t>Topic Modeling</a:t>
          </a:r>
          <a:endParaRPr lang="en-US" sz="280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21098" y="3137795"/>
        <a:ext cx="3849792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822D75-A568-44EF-AB4D-D47CB3DE8ABE}">
      <dsp:nvSpPr>
        <dsp:cNvPr id="0" name=""/>
        <dsp:cNvSpPr/>
      </dsp:nvSpPr>
      <dsp:spPr>
        <a:xfrm>
          <a:off x="4713095" y="1750993"/>
          <a:ext cx="1156083" cy="11560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Deep Learning</a:t>
          </a:r>
        </a:p>
      </dsp:txBody>
      <dsp:txXfrm>
        <a:off x="4882399" y="1920297"/>
        <a:ext cx="817475" cy="817475"/>
      </dsp:txXfrm>
    </dsp:sp>
    <dsp:sp modelId="{2885491D-752D-44FD-BC8F-A132CD9F56FE}">
      <dsp:nvSpPr>
        <dsp:cNvPr id="0" name=""/>
        <dsp:cNvSpPr/>
      </dsp:nvSpPr>
      <dsp:spPr>
        <a:xfrm rot="16200000">
          <a:off x="5001795" y="1451819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5276670" y="1447184"/>
        <a:ext cx="28934" cy="28934"/>
      </dsp:txXfrm>
    </dsp:sp>
    <dsp:sp modelId="{AE3007A8-80A1-4703-996F-35DE9C65A68B}">
      <dsp:nvSpPr>
        <dsp:cNvPr id="0" name=""/>
        <dsp:cNvSpPr/>
      </dsp:nvSpPr>
      <dsp:spPr>
        <a:xfrm>
          <a:off x="4713095" y="16226"/>
          <a:ext cx="1156083" cy="1156083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Feed-forward Neural N/W</a:t>
          </a:r>
        </a:p>
      </dsp:txBody>
      <dsp:txXfrm>
        <a:off x="4882399" y="185530"/>
        <a:ext cx="817475" cy="817475"/>
      </dsp:txXfrm>
    </dsp:sp>
    <dsp:sp modelId="{76C8E858-077C-4F28-9408-379695A7EF80}">
      <dsp:nvSpPr>
        <dsp:cNvPr id="0" name=""/>
        <dsp:cNvSpPr/>
      </dsp:nvSpPr>
      <dsp:spPr>
        <a:xfrm rot="19285714">
          <a:off x="5679943" y="1778398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5954818" y="1773763"/>
        <a:ext cx="28934" cy="28934"/>
      </dsp:txXfrm>
    </dsp:sp>
    <dsp:sp modelId="{68B8D4CE-2C29-49FA-AE52-F09BD0FB318D}">
      <dsp:nvSpPr>
        <dsp:cNvPr id="0" name=""/>
        <dsp:cNvSpPr/>
      </dsp:nvSpPr>
      <dsp:spPr>
        <a:xfrm>
          <a:off x="6069391" y="669383"/>
          <a:ext cx="1156083" cy="115608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Convolutional Neural N/W</a:t>
          </a:r>
        </a:p>
      </dsp:txBody>
      <dsp:txXfrm>
        <a:off x="6238695" y="838687"/>
        <a:ext cx="817475" cy="817475"/>
      </dsp:txXfrm>
    </dsp:sp>
    <dsp:sp modelId="{A3B7D398-2D90-452C-9014-8BEF77AD6294}">
      <dsp:nvSpPr>
        <dsp:cNvPr id="0" name=""/>
        <dsp:cNvSpPr/>
      </dsp:nvSpPr>
      <dsp:spPr>
        <a:xfrm rot="771429">
          <a:off x="5847432" y="2512214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6122306" y="2507579"/>
        <a:ext cx="28934" cy="28934"/>
      </dsp:txXfrm>
    </dsp:sp>
    <dsp:sp modelId="{EA084260-461E-4EA0-B92B-7CCB49C7B32B}">
      <dsp:nvSpPr>
        <dsp:cNvPr id="0" name=""/>
        <dsp:cNvSpPr/>
      </dsp:nvSpPr>
      <dsp:spPr>
        <a:xfrm>
          <a:off x="6404368" y="2137015"/>
          <a:ext cx="1156083" cy="11560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Recurrent Neural N/W</a:t>
          </a:r>
        </a:p>
      </dsp:txBody>
      <dsp:txXfrm>
        <a:off x="6573672" y="2306319"/>
        <a:ext cx="817475" cy="817475"/>
      </dsp:txXfrm>
    </dsp:sp>
    <dsp:sp modelId="{6F2F215E-C842-4153-B05B-6DE57E357A41}">
      <dsp:nvSpPr>
        <dsp:cNvPr id="0" name=""/>
        <dsp:cNvSpPr/>
      </dsp:nvSpPr>
      <dsp:spPr>
        <a:xfrm rot="3857143">
          <a:off x="5378139" y="3100688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>
        <a:off x="5653014" y="3096054"/>
        <a:ext cx="28934" cy="28934"/>
      </dsp:txXfrm>
    </dsp:sp>
    <dsp:sp modelId="{DF61C4E5-80CE-485A-823C-E8F5CEA9CF85}">
      <dsp:nvSpPr>
        <dsp:cNvPr id="0" name=""/>
        <dsp:cNvSpPr/>
      </dsp:nvSpPr>
      <dsp:spPr>
        <a:xfrm>
          <a:off x="5465782" y="3313964"/>
          <a:ext cx="1156083" cy="11560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Autoencoder</a:t>
          </a:r>
        </a:p>
      </dsp:txBody>
      <dsp:txXfrm>
        <a:off x="5635086" y="3483268"/>
        <a:ext cx="817475" cy="817475"/>
      </dsp:txXfrm>
    </dsp:sp>
    <dsp:sp modelId="{8F218F55-379A-451C-8B7B-EDB661DEE4E0}">
      <dsp:nvSpPr>
        <dsp:cNvPr id="0" name=""/>
        <dsp:cNvSpPr/>
      </dsp:nvSpPr>
      <dsp:spPr>
        <a:xfrm rot="6942857">
          <a:off x="4625452" y="3100688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 rot="10800000">
        <a:off x="4900326" y="3096054"/>
        <a:ext cx="28934" cy="28934"/>
      </dsp:txXfrm>
    </dsp:sp>
    <dsp:sp modelId="{5B48EA5E-1623-4D93-91C3-AE0C5D332EE7}">
      <dsp:nvSpPr>
        <dsp:cNvPr id="0" name=""/>
        <dsp:cNvSpPr/>
      </dsp:nvSpPr>
      <dsp:spPr>
        <a:xfrm>
          <a:off x="3960408" y="3313964"/>
          <a:ext cx="1156083" cy="11560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Hopfield Nets</a:t>
          </a:r>
        </a:p>
      </dsp:txBody>
      <dsp:txXfrm>
        <a:off x="4129712" y="3483268"/>
        <a:ext cx="817475" cy="817475"/>
      </dsp:txXfrm>
    </dsp:sp>
    <dsp:sp modelId="{2860AFB8-3F2D-42E6-8B18-718D77F5B9EA}">
      <dsp:nvSpPr>
        <dsp:cNvPr id="0" name=""/>
        <dsp:cNvSpPr/>
      </dsp:nvSpPr>
      <dsp:spPr>
        <a:xfrm rot="10028571">
          <a:off x="4156159" y="2512214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 rot="10800000">
        <a:off x="4431033" y="2507579"/>
        <a:ext cx="28934" cy="28934"/>
      </dsp:txXfrm>
    </dsp:sp>
    <dsp:sp modelId="{88FBBA7F-FA68-45A9-8599-83ADE6A99536}">
      <dsp:nvSpPr>
        <dsp:cNvPr id="0" name=""/>
        <dsp:cNvSpPr/>
      </dsp:nvSpPr>
      <dsp:spPr>
        <a:xfrm>
          <a:off x="3021822" y="2137015"/>
          <a:ext cx="1156083" cy="11560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Restricted Boltzmann machine</a:t>
          </a:r>
        </a:p>
      </dsp:txBody>
      <dsp:txXfrm>
        <a:off x="3191126" y="2306319"/>
        <a:ext cx="817475" cy="817475"/>
      </dsp:txXfrm>
    </dsp:sp>
    <dsp:sp modelId="{B22F9A26-2215-45EC-9998-EA9644584A54}">
      <dsp:nvSpPr>
        <dsp:cNvPr id="0" name=""/>
        <dsp:cNvSpPr/>
      </dsp:nvSpPr>
      <dsp:spPr>
        <a:xfrm rot="13114286">
          <a:off x="4323647" y="1778398"/>
          <a:ext cx="578683" cy="19664"/>
        </a:xfrm>
        <a:custGeom>
          <a:avLst/>
          <a:gdLst/>
          <a:ahLst/>
          <a:cxnLst/>
          <a:rect l="0" t="0" r="0" b="0"/>
          <a:pathLst>
            <a:path>
              <a:moveTo>
                <a:pt x="0" y="9832"/>
              </a:moveTo>
              <a:lnTo>
                <a:pt x="578683" y="98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</a:endParaRPr>
        </a:p>
      </dsp:txBody>
      <dsp:txXfrm rot="10800000">
        <a:off x="4598522" y="1773763"/>
        <a:ext cx="28934" cy="28934"/>
      </dsp:txXfrm>
    </dsp:sp>
    <dsp:sp modelId="{1B23AE08-A17C-4617-9A58-686B22A7C520}">
      <dsp:nvSpPr>
        <dsp:cNvPr id="0" name=""/>
        <dsp:cNvSpPr/>
      </dsp:nvSpPr>
      <dsp:spPr>
        <a:xfrm>
          <a:off x="3356799" y="669383"/>
          <a:ext cx="1156083" cy="11560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tx1"/>
              </a:solidFill>
              <a:latin typeface="Segoe UI Semilight" panose="020B0402040204020203" pitchFamily="34" charset="0"/>
              <a:cs typeface="Segoe UI Semilight" panose="020B0402040204020203" pitchFamily="34" charset="0"/>
            </a:rPr>
            <a:t>Deep Belief net</a:t>
          </a:r>
        </a:p>
      </dsp:txBody>
      <dsp:txXfrm>
        <a:off x="3526103" y="838687"/>
        <a:ext cx="817475" cy="817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1D9CB8-6632-4E48-9FE0-1945972EED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770D0-2349-48DF-8646-9752BA9207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7C00B-1656-48BB-BA7E-631E960A890F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907F8-2320-46C8-A71B-80ED65B9C3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0C456-5388-47D1-B5A3-9DCF22F72D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155BB-F9C2-4E04-A76F-C569BFE10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5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94F84-A335-4352-95C7-BB4D45B25FEA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F6AA9-4D8F-468F-AC72-6D48F8BFB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3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osinski.com/deepvi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http://yosinski.com/deepvis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F6AA9-4D8F-468F-AC72-6D48F8BFB1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2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CB46-0660-4976-BF02-2E6B62C3E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B3411-1E89-4E8F-905F-5DC508172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E4C94-586F-4350-83BB-8F82C893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ED5A5-0458-4D0E-9AE7-EC19D360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CE8DE-0BA6-40E4-ACF2-E4BCCD7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E33C-D76B-4E4A-934B-96E7E5692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16453-1696-4F16-ADA4-E5F821597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0AB7-F512-4D54-97E5-2B6516DF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0E97E-A57E-4FF9-9CE8-768E216D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9588-8F8E-4257-935F-6ED820B7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6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83459-C340-4B31-8B0F-607A58585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CAA12-C38D-49F7-9EB1-E4E10B48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E3D4E-C11A-44F1-91F3-0989B00D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60881-F3B2-4AC8-B4C3-4661BF88B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3BCB6-064E-4A4D-817F-AB18499B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8168C-F40F-4CF1-8E13-80FEC5E8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714E-9030-4BD9-A198-E2EC3D70C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1FC2-07F7-427E-B04F-CEDC59D0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BCE36-102B-44A5-B67F-33C9608A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31FE-A9A7-451E-A306-5CC8C9CB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D7C0-E585-4CDA-8E8C-CD15D782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27FEA-CFD6-43DA-B58D-118465311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B668F-E6C3-4F9A-B2CE-D53F35FE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67384-CD78-4F57-8533-7F835200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F726-EF94-4AAE-B87F-856D4070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7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FE7F-195C-420A-B912-D2BE7A0A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F44F7-8D34-4657-A52D-191A95F79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6E102-7BF9-4E23-86CE-EE74732F3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62127-4DED-47E2-801C-D8BDC57C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80794-8252-4381-826B-6B4A0E63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A2473-C624-433E-B324-F2B827DA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FF11C-8069-472A-AE05-9B0E0AFA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84000-5BF6-435E-BCCC-88DC5493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3378A-A830-419F-90A5-0FF85EA40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AB89E-49E8-4B7D-9466-09D0E6CFC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B31DA-88E1-4AED-8416-330F53DF4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8F8C9-15DD-4A16-B61E-C3F9FC2A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BEE03-6A0C-44A2-9D95-BC56D2CBB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EFE86-14D6-4E7C-BF7E-F99FE236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D978-E855-44B2-BCFF-E62FB0B50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D4F77-B6F4-42D6-AB53-FE0CCFE1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9FC50-9FF3-47E8-9A13-97FDC31B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AA681-A151-43CE-B070-36B24930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71DCB-1037-48DF-865F-EBC2B858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411F05-F380-44D9-B001-C5CCF5AF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B2A26-7D00-4FC9-AA74-F699C3C5D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0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A677-9A0E-45EB-ADE3-27C542AC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B1756-50A8-49CC-8C5C-92422EDA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076BB-3890-4364-86DF-9062DCEE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DC438-5821-413E-8435-1FC96CCB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F9BC1-757A-4DD5-B5A0-0C142556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AF7A4-2326-4CE6-A756-A89B2B09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A99C-19B5-4598-A73A-8FE220B7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21B1-E92F-4F8F-A19B-FA261EFA6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A4AF2-808A-4DE7-8534-9F2CA4BC8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10646-FA04-4F2A-AEC9-ED85EC5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DD273-5B9E-4CC2-9FED-37CA8741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4C4A2-0B29-484B-B201-75446A40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AD609-28F2-4129-BBC0-670AD4366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3BF8D-BC79-4F7D-9A64-780DA31B3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EC400-0003-459D-8C1E-195AAE667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E279D-F702-4B64-8009-897406C2421B}" type="datetimeFigureOut">
              <a:rPr lang="en-US" smtClean="0"/>
              <a:t>10/10/2017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35C8F-0701-4A99-AB93-AC12ACCF1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9CF62-E8F8-4AA5-9F64-A87175BD0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80DAB-8F35-40B0-A67A-3EA9636C85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3A7C271-6ED1-4DF3-8D6C-8BFF8AB778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639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0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AgkfIQ4IGa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FEE2FE-24DA-4587-89EC-89797A64B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Deep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EEAEA0-2395-45AF-9AF0-1809BD543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1700" b="1" dirty="0"/>
              <a:t>A brief history of the technology and where it can make an impact</a:t>
            </a:r>
          </a:p>
          <a:p>
            <a:pPr algn="l"/>
            <a:endParaRPr lang="en-US" sz="1700" dirty="0"/>
          </a:p>
          <a:p>
            <a:pPr algn="l"/>
            <a:r>
              <a:rPr lang="en-US" sz="1400" dirty="0"/>
              <a:t>Meet Gandhi</a:t>
            </a:r>
          </a:p>
          <a:p>
            <a:pPr algn="l"/>
            <a:r>
              <a:rPr lang="en-US" sz="1400" dirty="0"/>
              <a:t>Data &amp; Applied Scientist, Microsoft</a:t>
            </a:r>
          </a:p>
        </p:txBody>
      </p:sp>
    </p:spTree>
    <p:extLst>
      <p:ext uri="{BB962C8B-B14F-4D97-AF65-F5344CB8AC3E}">
        <p14:creationId xmlns:p14="http://schemas.microsoft.com/office/powerpoint/2010/main" val="32011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9F4C5-A30A-469A-AE74-4CE7E4E9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77687-707A-40AF-ACA8-F4DE6BA04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– History and importance</a:t>
            </a:r>
          </a:p>
        </p:txBody>
      </p:sp>
    </p:spTree>
    <p:extLst>
      <p:ext uri="{BB962C8B-B14F-4D97-AF65-F5344CB8AC3E}">
        <p14:creationId xmlns:p14="http://schemas.microsoft.com/office/powerpoint/2010/main" val="280878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2F5EA-4F64-4B57-AE64-4DB7073A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6" y="3585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Feed-Forward Neural Network</a:t>
            </a:r>
          </a:p>
        </p:txBody>
      </p:sp>
      <p:pic>
        <p:nvPicPr>
          <p:cNvPr id="8" name="Content Placeholder 7" descr="A close up of a logo&#10;&#10;Description generated with high confidence">
            <a:extLst>
              <a:ext uri="{FF2B5EF4-FFF2-40B4-BE49-F238E27FC236}">
                <a16:creationId xmlns:a16="http://schemas.microsoft.com/office/drawing/2014/main" id="{2BC9CE0A-C3DE-4FFD-B1A3-BBB72686B1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9" y="1505352"/>
            <a:ext cx="5330922" cy="3291844"/>
          </a:xfrm>
          <a:prstGeom prst="rect">
            <a:avLst/>
          </a:prstGeom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95C1D-DBEE-4451-93CE-B5F78EC7A6A3}"/>
              </a:ext>
            </a:extLst>
          </p:cNvPr>
          <p:cNvSpPr txBox="1"/>
          <p:nvPr/>
        </p:nvSpPr>
        <p:spPr>
          <a:xfrm>
            <a:off x="617866" y="5276448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Hidden layers will learn non-linear features</a:t>
            </a:r>
          </a:p>
        </p:txBody>
      </p:sp>
    </p:spTree>
    <p:extLst>
      <p:ext uri="{BB962C8B-B14F-4D97-AF65-F5344CB8AC3E}">
        <p14:creationId xmlns:p14="http://schemas.microsoft.com/office/powerpoint/2010/main" val="245966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D0BC-EE5C-4EB2-AA92-2D4CED0D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816" y="265214"/>
            <a:ext cx="10515600" cy="890198"/>
          </a:xfrm>
        </p:spPr>
        <p:txBody>
          <a:bodyPr/>
          <a:lstStyle/>
          <a:p>
            <a:r>
              <a:rPr lang="en-US" dirty="0"/>
              <a:t>Why Deep Learning is so famous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CBCB38A8-782F-4925-BC03-775880F84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6676" r="2253" b="7516"/>
          <a:stretch/>
        </p:blipFill>
        <p:spPr>
          <a:xfrm>
            <a:off x="2805112" y="1490663"/>
            <a:ext cx="6581775" cy="3733800"/>
          </a:xfr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220390-FD5B-4C81-97BD-2AC479557B27}"/>
              </a:ext>
            </a:extLst>
          </p:cNvPr>
          <p:cNvSpPr txBox="1"/>
          <p:nvPr/>
        </p:nvSpPr>
        <p:spPr>
          <a:xfrm>
            <a:off x="522616" y="5543148"/>
            <a:ext cx="109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Deep learning does not saturate as the data available increases unlike traditional classification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3382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A0BD-7218-4AF8-BD44-DE26575C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 for resurgence of Deep Learning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3B3855-BF23-4A9B-A8FA-233DCDDAA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19050">
            <a:solidFill>
              <a:srgbClr val="00B0F0"/>
            </a:solidFill>
            <a:prstDash val="dash"/>
          </a:ln>
        </p:spPr>
        <p:txBody>
          <a:bodyPr/>
          <a:lstStyle/>
          <a:p>
            <a:pPr algn="ctr"/>
            <a:r>
              <a:rPr lang="en-US" dirty="0"/>
              <a:t>Why deep learning was not considered viable in the 1990s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AE5ADD-C645-4397-8C63-43B75249F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9800"/>
            <a:ext cx="5157787" cy="3684588"/>
          </a:xfrm>
        </p:spPr>
        <p:txBody>
          <a:bodyPr/>
          <a:lstStyle/>
          <a:p>
            <a:r>
              <a:rPr lang="en-US" dirty="0"/>
              <a:t>Lack of compute</a:t>
            </a:r>
          </a:p>
          <a:p>
            <a:r>
              <a:rPr lang="en-US" dirty="0"/>
              <a:t>Lack of big datasets</a:t>
            </a:r>
          </a:p>
          <a:p>
            <a:r>
              <a:rPr lang="en-US" dirty="0"/>
              <a:t>Lack of sound theoretical backing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3CE5A-6A24-4E7B-A2CC-C4979969B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19050">
            <a:solidFill>
              <a:srgbClr val="00B0F0"/>
            </a:solidFill>
            <a:prstDash val="dash"/>
          </a:ln>
        </p:spPr>
        <p:txBody>
          <a:bodyPr/>
          <a:lstStyle/>
          <a:p>
            <a:pPr algn="ctr"/>
            <a:r>
              <a:rPr lang="en-US" dirty="0"/>
              <a:t>What has changed for deep learning in recent years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87C3C2-A2E1-4864-841F-60D7DEE0D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9800"/>
            <a:ext cx="5183188" cy="3684588"/>
          </a:xfrm>
        </p:spPr>
        <p:txBody>
          <a:bodyPr/>
          <a:lstStyle/>
          <a:p>
            <a:r>
              <a:rPr lang="en-US" dirty="0"/>
              <a:t>Compute has increased drastically</a:t>
            </a:r>
          </a:p>
          <a:p>
            <a:r>
              <a:rPr lang="en-US" dirty="0"/>
              <a:t>Exponential growth in data availability and storage capacity</a:t>
            </a:r>
          </a:p>
        </p:txBody>
      </p:sp>
    </p:spTree>
    <p:extLst>
      <p:ext uri="{BB962C8B-B14F-4D97-AF65-F5344CB8AC3E}">
        <p14:creationId xmlns:p14="http://schemas.microsoft.com/office/powerpoint/2010/main" val="134831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C3EC-0351-40E7-88B3-32E0E377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94" y="351794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Increase in Dataset size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C462A65-FF96-4BE1-8600-03C7DA323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02" y="1103107"/>
            <a:ext cx="9066196" cy="49410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957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1381-8109-40C6-B2C3-AF6E6704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96" y="1073088"/>
            <a:ext cx="5160246" cy="114623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/>
              <a:t>Increase in Number of Neuron Connection Per Neuron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DF01570-A7ED-43F9-A1BE-A771A66D6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78" y="2371799"/>
            <a:ext cx="5356082" cy="283141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16F083-CC32-4E24-87B3-D76938F84AB9}"/>
              </a:ext>
            </a:extLst>
          </p:cNvPr>
          <p:cNvSpPr txBox="1">
            <a:spLocks/>
          </p:cNvSpPr>
          <p:nvPr/>
        </p:nvSpPr>
        <p:spPr>
          <a:xfrm>
            <a:off x="6422250" y="1073088"/>
            <a:ext cx="5356082" cy="114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/>
              <a:t>Increase in Neural Network size over time</a:t>
            </a:r>
          </a:p>
        </p:txBody>
      </p:sp>
      <p:pic>
        <p:nvPicPr>
          <p:cNvPr id="6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CF3B1E4-3A2A-40A8-A82C-41A2168D5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25" y="2371799"/>
            <a:ext cx="5101532" cy="27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7DFB0-F82A-494A-87D1-F6B3AAC5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6" y="406171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Error Rate Decline</a:t>
            </a:r>
          </a:p>
        </p:txBody>
      </p:sp>
      <p:pic>
        <p:nvPicPr>
          <p:cNvPr id="5" name="Content Placeholder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AE74321-0A28-456E-9F06-64B7A1587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0" y="1274197"/>
            <a:ext cx="6152979" cy="3291844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6AC7CF-42CF-4C09-873F-84777A0865EF}"/>
              </a:ext>
            </a:extLst>
          </p:cNvPr>
          <p:cNvSpPr txBox="1"/>
          <p:nvPr/>
        </p:nvSpPr>
        <p:spPr>
          <a:xfrm>
            <a:off x="617866" y="5229860"/>
            <a:ext cx="10927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ILSVRC is the litmus test for measuring how well the computer vision problem is solved</a:t>
            </a:r>
          </a:p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Dramatic reduction in error rate in recent years!</a:t>
            </a:r>
          </a:p>
        </p:txBody>
      </p:sp>
    </p:spTree>
    <p:extLst>
      <p:ext uri="{BB962C8B-B14F-4D97-AF65-F5344CB8AC3E}">
        <p14:creationId xmlns:p14="http://schemas.microsoft.com/office/powerpoint/2010/main" val="83456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1A929-CC96-40F3-9F2A-006F2D547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7" t="-1" r="8744" b="-1"/>
          <a:stretch/>
        </p:blipFill>
        <p:spPr>
          <a:xfrm>
            <a:off x="658135" y="1632730"/>
            <a:ext cx="6518507" cy="48796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6733D9-A0C2-4AB5-BF1C-E106E838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67" y="276842"/>
            <a:ext cx="11022843" cy="12025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Deep learning to generate custom features automatically</a:t>
            </a:r>
            <a:r>
              <a:rPr lang="en-US" sz="5300" dirty="0"/>
              <a:t> </a:t>
            </a:r>
            <a:br>
              <a:rPr lang="en-US" dirty="0"/>
            </a:br>
            <a:r>
              <a:rPr lang="en-US" sz="3100" i="1" dirty="0">
                <a:solidFill>
                  <a:schemeClr val="bg1">
                    <a:lumMod val="65000"/>
                  </a:schemeClr>
                </a:solidFill>
              </a:rPr>
              <a:t>It’s as good as magic!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052C-AE46-46D9-A51D-B7A0399F2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881" y="3243310"/>
            <a:ext cx="3307744" cy="16584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Learn right set of features automatically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hlinkClick r:id="rId4"/>
              </a:rPr>
              <a:t>Deep Visualization Toolbox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13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9F4C5-A30A-469A-AE74-4CE7E4E9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77687-707A-40AF-ACA8-F4DE6BA04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to automatically identify and learn useful features</a:t>
            </a:r>
          </a:p>
        </p:txBody>
      </p:sp>
    </p:spTree>
    <p:extLst>
      <p:ext uri="{BB962C8B-B14F-4D97-AF65-F5344CB8AC3E}">
        <p14:creationId xmlns:p14="http://schemas.microsoft.com/office/powerpoint/2010/main" val="326774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4D4937C-8622-48D9-94F5-DC0C6186F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1" r="18204" b="14021"/>
          <a:stretch/>
        </p:blipFill>
        <p:spPr>
          <a:xfrm>
            <a:off x="693491" y="1576989"/>
            <a:ext cx="4554783" cy="46142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99819-809A-482D-B716-F53738CF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91" y="452464"/>
            <a:ext cx="10879383" cy="861986"/>
          </a:xfrm>
        </p:spPr>
        <p:txBody>
          <a:bodyPr>
            <a:normAutofit/>
          </a:bodyPr>
          <a:lstStyle/>
          <a:p>
            <a:r>
              <a:rPr lang="en-US" dirty="0"/>
              <a:t>Representational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06FE4-2E41-41A9-AA8F-B448A474A8F7}"/>
              </a:ext>
            </a:extLst>
          </p:cNvPr>
          <p:cNvSpPr txBox="1"/>
          <p:nvPr/>
        </p:nvSpPr>
        <p:spPr>
          <a:xfrm>
            <a:off x="6096000" y="2459504"/>
            <a:ext cx="54768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Traditional ML</a:t>
            </a:r>
          </a:p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hand coded features to train the model</a:t>
            </a:r>
          </a:p>
          <a:p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Deep learning</a:t>
            </a:r>
          </a:p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Model automatically learns the most useful features</a:t>
            </a:r>
          </a:p>
        </p:txBody>
      </p:sp>
    </p:spTree>
    <p:extLst>
      <p:ext uri="{BB962C8B-B14F-4D97-AF65-F5344CB8AC3E}">
        <p14:creationId xmlns:p14="http://schemas.microsoft.com/office/powerpoint/2010/main" val="15405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BD65A-18B3-44D6-9D65-E3169EE0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B4903F-D581-4B38-8AD3-ABA5DB923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 that can be solved by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165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AAEFA-F123-4594-9DB5-4A88752F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68" y="369708"/>
            <a:ext cx="10964898" cy="94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Convolutional Neural Network</a:t>
            </a:r>
          </a:p>
        </p:txBody>
      </p:sp>
      <p:pic>
        <p:nvPicPr>
          <p:cNvPr id="5" name="Content Placeholder 4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F377929F-5B81-4318-B5B3-A41DFCBBC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97" y="1884802"/>
            <a:ext cx="9150807" cy="30883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826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26A1-DBA8-4AD6-A19B-9C8DD92F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72" y="361608"/>
            <a:ext cx="10515600" cy="1325563"/>
          </a:xfrm>
        </p:spPr>
        <p:txBody>
          <a:bodyPr/>
          <a:lstStyle/>
          <a:p>
            <a:r>
              <a:rPr lang="en-US" dirty="0"/>
              <a:t>Knowledge sharing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328A7-5CE2-4012-952D-6638EA0F37CF}"/>
              </a:ext>
            </a:extLst>
          </p:cNvPr>
          <p:cNvSpPr/>
          <p:nvPr/>
        </p:nvSpPr>
        <p:spPr>
          <a:xfrm>
            <a:off x="472974" y="4133850"/>
            <a:ext cx="3609975" cy="2076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E3B313A-9ED1-4CF4-973A-AC5DF34DE3E8}"/>
              </a:ext>
            </a:extLst>
          </p:cNvPr>
          <p:cNvSpPr/>
          <p:nvPr/>
        </p:nvSpPr>
        <p:spPr>
          <a:xfrm>
            <a:off x="698904" y="553881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5BF9D8-B97C-43F1-9850-9B0A737B6A58}"/>
              </a:ext>
            </a:extLst>
          </p:cNvPr>
          <p:cNvSpPr/>
          <p:nvPr/>
        </p:nvSpPr>
        <p:spPr>
          <a:xfrm>
            <a:off x="1536602" y="553881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EB8E5D-D4E6-4E75-BA09-AB5905BB1BD4}"/>
              </a:ext>
            </a:extLst>
          </p:cNvPr>
          <p:cNvSpPr/>
          <p:nvPr/>
        </p:nvSpPr>
        <p:spPr>
          <a:xfrm>
            <a:off x="3211998" y="553881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9A156F-C360-4DE3-892B-298CA1BE7D16}"/>
              </a:ext>
            </a:extLst>
          </p:cNvPr>
          <p:cNvSpPr/>
          <p:nvPr/>
        </p:nvSpPr>
        <p:spPr>
          <a:xfrm>
            <a:off x="2374300" y="553881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04138A-B052-4C22-9B11-8B7105D75E32}"/>
              </a:ext>
            </a:extLst>
          </p:cNvPr>
          <p:cNvSpPr/>
          <p:nvPr/>
        </p:nvSpPr>
        <p:spPr>
          <a:xfrm>
            <a:off x="1142514" y="4867338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194BF-4993-4A90-9966-ABA5F1D6EF7C}"/>
              </a:ext>
            </a:extLst>
          </p:cNvPr>
          <p:cNvSpPr/>
          <p:nvPr/>
        </p:nvSpPr>
        <p:spPr>
          <a:xfrm>
            <a:off x="1980212" y="4867338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AC810E-F2AB-4F34-9F9E-604380C6E928}"/>
              </a:ext>
            </a:extLst>
          </p:cNvPr>
          <p:cNvSpPr/>
          <p:nvPr/>
        </p:nvSpPr>
        <p:spPr>
          <a:xfrm>
            <a:off x="2817910" y="4867338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75EA3C-5632-4FD8-B4F0-FA487E324CB5}"/>
              </a:ext>
            </a:extLst>
          </p:cNvPr>
          <p:cNvSpPr/>
          <p:nvPr/>
        </p:nvSpPr>
        <p:spPr>
          <a:xfrm>
            <a:off x="1626894" y="422976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2D9C1D-9C66-44D0-A6EE-5CC74CC876A8}"/>
              </a:ext>
            </a:extLst>
          </p:cNvPr>
          <p:cNvSpPr/>
          <p:nvPr/>
        </p:nvSpPr>
        <p:spPr>
          <a:xfrm>
            <a:off x="2464592" y="4229769"/>
            <a:ext cx="605718" cy="54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81C181-C8AE-410C-8B91-0F077BD765C2}"/>
              </a:ext>
            </a:extLst>
          </p:cNvPr>
          <p:cNvCxnSpPr>
            <a:stCxn id="3" idx="0"/>
            <a:endCxn id="10" idx="3"/>
          </p:cNvCxnSpPr>
          <p:nvPr/>
        </p:nvCxnSpPr>
        <p:spPr>
          <a:xfrm flipV="1">
            <a:off x="1001763" y="5329665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61C831-8D76-4DE6-B588-D896C84FB0FC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592281" y="5329665"/>
            <a:ext cx="247180" cy="2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BCED88-8CE0-4FAD-A755-2B996FB7F7EE}"/>
              </a:ext>
            </a:extLst>
          </p:cNvPr>
          <p:cNvCxnSpPr>
            <a:cxnSpLocks/>
          </p:cNvCxnSpPr>
          <p:nvPr/>
        </p:nvCxnSpPr>
        <p:spPr>
          <a:xfrm flipH="1" flipV="1">
            <a:off x="1779294" y="5586642"/>
            <a:ext cx="145255" cy="11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4F9198-B957-4DBF-BCBD-DBCF13ABCCD5}"/>
              </a:ext>
            </a:extLst>
          </p:cNvPr>
          <p:cNvCxnSpPr>
            <a:cxnSpLocks/>
          </p:cNvCxnSpPr>
          <p:nvPr/>
        </p:nvCxnSpPr>
        <p:spPr>
          <a:xfrm flipV="1">
            <a:off x="1971604" y="5359519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936032-F733-428B-9956-1FCDCFFDA934}"/>
              </a:ext>
            </a:extLst>
          </p:cNvPr>
          <p:cNvCxnSpPr>
            <a:cxnSpLocks/>
          </p:cNvCxnSpPr>
          <p:nvPr/>
        </p:nvCxnSpPr>
        <p:spPr>
          <a:xfrm flipH="1" flipV="1">
            <a:off x="2417772" y="5338767"/>
            <a:ext cx="202894" cy="190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9AE5E2-35B7-423F-83A1-BF2CF88093F4}"/>
              </a:ext>
            </a:extLst>
          </p:cNvPr>
          <p:cNvCxnSpPr>
            <a:stCxn id="9" idx="7"/>
          </p:cNvCxnSpPr>
          <p:nvPr/>
        </p:nvCxnSpPr>
        <p:spPr>
          <a:xfrm flipV="1">
            <a:off x="2891313" y="5408988"/>
            <a:ext cx="178997" cy="2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B97D2C-778A-4134-BB33-23965DC4A6DE}"/>
              </a:ext>
            </a:extLst>
          </p:cNvPr>
          <p:cNvCxnSpPr>
            <a:stCxn id="8" idx="0"/>
            <a:endCxn id="12" idx="5"/>
          </p:cNvCxnSpPr>
          <p:nvPr/>
        </p:nvCxnSpPr>
        <p:spPr>
          <a:xfrm flipH="1" flipV="1">
            <a:off x="3334923" y="5329665"/>
            <a:ext cx="179934" cy="20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BF5C68-F6BF-4715-B83E-EE020DB627D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45373" y="4717606"/>
            <a:ext cx="264192" cy="14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41D868D-20C1-4D8F-ADE2-7F4D41A45D13}"/>
              </a:ext>
            </a:extLst>
          </p:cNvPr>
          <p:cNvCxnSpPr>
            <a:stCxn id="11" idx="1"/>
            <a:endCxn id="13" idx="4"/>
          </p:cNvCxnSpPr>
          <p:nvPr/>
        </p:nvCxnSpPr>
        <p:spPr>
          <a:xfrm flipH="1" flipV="1">
            <a:off x="1929753" y="4771419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F2AC5E-049A-4218-814A-B2B500EA4FCC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2497225" y="4771419"/>
            <a:ext cx="270226" cy="17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18198B-DAC6-460F-9F7E-B4A1B210FA72}"/>
              </a:ext>
            </a:extLst>
          </p:cNvPr>
          <p:cNvCxnSpPr>
            <a:stCxn id="12" idx="0"/>
            <a:endCxn id="14" idx="5"/>
          </p:cNvCxnSpPr>
          <p:nvPr/>
        </p:nvCxnSpPr>
        <p:spPr>
          <a:xfrm flipH="1" flipV="1">
            <a:off x="2981605" y="4692096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DD48F05-C32A-4631-BC4D-30B8C81A0CE8}"/>
              </a:ext>
            </a:extLst>
          </p:cNvPr>
          <p:cNvSpPr/>
          <p:nvPr/>
        </p:nvSpPr>
        <p:spPr>
          <a:xfrm>
            <a:off x="4280193" y="4133850"/>
            <a:ext cx="3609975" cy="20764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EEBF3E9-C544-4DAA-9404-0B3C118DCC07}"/>
              </a:ext>
            </a:extLst>
          </p:cNvPr>
          <p:cNvSpPr/>
          <p:nvPr/>
        </p:nvSpPr>
        <p:spPr>
          <a:xfrm>
            <a:off x="4506123" y="553881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F78837D-4860-471F-91EC-5FF3FF90726F}"/>
              </a:ext>
            </a:extLst>
          </p:cNvPr>
          <p:cNvSpPr/>
          <p:nvPr/>
        </p:nvSpPr>
        <p:spPr>
          <a:xfrm>
            <a:off x="5343821" y="553881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92C349-1B5F-4833-BEC9-B71EB602C797}"/>
              </a:ext>
            </a:extLst>
          </p:cNvPr>
          <p:cNvSpPr/>
          <p:nvPr/>
        </p:nvSpPr>
        <p:spPr>
          <a:xfrm>
            <a:off x="7019217" y="553881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BD479E0-01FC-4312-B8AB-A56800F62AF2}"/>
              </a:ext>
            </a:extLst>
          </p:cNvPr>
          <p:cNvSpPr/>
          <p:nvPr/>
        </p:nvSpPr>
        <p:spPr>
          <a:xfrm>
            <a:off x="6181519" y="553881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C774EAF-5EF0-4ACA-950D-50A5930D7EA8}"/>
              </a:ext>
            </a:extLst>
          </p:cNvPr>
          <p:cNvSpPr/>
          <p:nvPr/>
        </p:nvSpPr>
        <p:spPr>
          <a:xfrm>
            <a:off x="4949733" y="4867338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59AEB3-78F5-4F3F-8684-DC6641F49150}"/>
              </a:ext>
            </a:extLst>
          </p:cNvPr>
          <p:cNvSpPr/>
          <p:nvPr/>
        </p:nvSpPr>
        <p:spPr>
          <a:xfrm>
            <a:off x="5787431" y="4867338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A664158-C5E7-4870-8C3A-9F5A26CFA5B6}"/>
              </a:ext>
            </a:extLst>
          </p:cNvPr>
          <p:cNvSpPr/>
          <p:nvPr/>
        </p:nvSpPr>
        <p:spPr>
          <a:xfrm>
            <a:off x="6625129" y="4867338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2A87A49-049F-46E8-B0F6-AEB63A3D1D92}"/>
              </a:ext>
            </a:extLst>
          </p:cNvPr>
          <p:cNvSpPr/>
          <p:nvPr/>
        </p:nvSpPr>
        <p:spPr>
          <a:xfrm>
            <a:off x="5434113" y="422976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684FC28-762E-4B7E-944C-5C78F48C0B5D}"/>
              </a:ext>
            </a:extLst>
          </p:cNvPr>
          <p:cNvSpPr/>
          <p:nvPr/>
        </p:nvSpPr>
        <p:spPr>
          <a:xfrm>
            <a:off x="6271811" y="4229769"/>
            <a:ext cx="605718" cy="5416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E0E80FA-B640-4228-8D89-019B63153389}"/>
              </a:ext>
            </a:extLst>
          </p:cNvPr>
          <p:cNvCxnSpPr>
            <a:stCxn id="43" idx="0"/>
            <a:endCxn id="47" idx="3"/>
          </p:cNvCxnSpPr>
          <p:nvPr/>
        </p:nvCxnSpPr>
        <p:spPr>
          <a:xfrm flipV="1">
            <a:off x="4808982" y="5329665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1B51D48-3C97-41AC-910A-A1A2EBD09932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5399500" y="5329665"/>
            <a:ext cx="247180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7F7732D-1CF2-4B74-BF5B-744378C555EF}"/>
              </a:ext>
            </a:extLst>
          </p:cNvPr>
          <p:cNvCxnSpPr>
            <a:cxnSpLocks/>
          </p:cNvCxnSpPr>
          <p:nvPr/>
        </p:nvCxnSpPr>
        <p:spPr>
          <a:xfrm flipV="1">
            <a:off x="5778823" y="5359519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509F10-8EF5-469C-9FB1-34BA73265149}"/>
              </a:ext>
            </a:extLst>
          </p:cNvPr>
          <p:cNvCxnSpPr>
            <a:cxnSpLocks/>
          </p:cNvCxnSpPr>
          <p:nvPr/>
        </p:nvCxnSpPr>
        <p:spPr>
          <a:xfrm flipH="1" flipV="1">
            <a:off x="6224991" y="5338767"/>
            <a:ext cx="202894" cy="190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69FC53-3318-4B81-A26C-62BD3E60DC96}"/>
              </a:ext>
            </a:extLst>
          </p:cNvPr>
          <p:cNvCxnSpPr>
            <a:stCxn id="46" idx="7"/>
          </p:cNvCxnSpPr>
          <p:nvPr/>
        </p:nvCxnSpPr>
        <p:spPr>
          <a:xfrm flipV="1">
            <a:off x="6698532" y="5408988"/>
            <a:ext cx="178997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A3D3D5-AD9F-49FB-B064-E15DAEF63EB3}"/>
              </a:ext>
            </a:extLst>
          </p:cNvPr>
          <p:cNvCxnSpPr>
            <a:stCxn id="45" idx="0"/>
            <a:endCxn id="49" idx="5"/>
          </p:cNvCxnSpPr>
          <p:nvPr/>
        </p:nvCxnSpPr>
        <p:spPr>
          <a:xfrm flipH="1" flipV="1">
            <a:off x="7142142" y="5329665"/>
            <a:ext cx="179934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00C0954-325E-4A4C-9938-B85AF2D69D13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5252592" y="4717606"/>
            <a:ext cx="264192" cy="14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B1D459-00E3-40AE-B994-91B152E657B9}"/>
              </a:ext>
            </a:extLst>
          </p:cNvPr>
          <p:cNvCxnSpPr>
            <a:stCxn id="48" idx="1"/>
            <a:endCxn id="50" idx="4"/>
          </p:cNvCxnSpPr>
          <p:nvPr/>
        </p:nvCxnSpPr>
        <p:spPr>
          <a:xfrm flipH="1" flipV="1">
            <a:off x="5736972" y="4771419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47DD6B-1B1C-40C7-996B-EFEC0414FB39}"/>
              </a:ext>
            </a:extLst>
          </p:cNvPr>
          <p:cNvCxnSpPr>
            <a:stCxn id="48" idx="7"/>
            <a:endCxn id="51" idx="4"/>
          </p:cNvCxnSpPr>
          <p:nvPr/>
        </p:nvCxnSpPr>
        <p:spPr>
          <a:xfrm flipV="1">
            <a:off x="6304444" y="4771419"/>
            <a:ext cx="270226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FCD712-DCBD-4413-A9B4-A148E5F72FA1}"/>
              </a:ext>
            </a:extLst>
          </p:cNvPr>
          <p:cNvCxnSpPr>
            <a:stCxn id="49" idx="0"/>
            <a:endCxn id="51" idx="5"/>
          </p:cNvCxnSpPr>
          <p:nvPr/>
        </p:nvCxnSpPr>
        <p:spPr>
          <a:xfrm flipH="1" flipV="1">
            <a:off x="6788824" y="4692096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3455B5E-2B30-4EE4-ADBF-7F2AAA4CFC78}"/>
              </a:ext>
            </a:extLst>
          </p:cNvPr>
          <p:cNvSpPr/>
          <p:nvPr/>
        </p:nvSpPr>
        <p:spPr>
          <a:xfrm>
            <a:off x="8104322" y="4133850"/>
            <a:ext cx="3609975" cy="2076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02992B4-4219-4D6A-9870-0B34E67FFC98}"/>
              </a:ext>
            </a:extLst>
          </p:cNvPr>
          <p:cNvSpPr/>
          <p:nvPr/>
        </p:nvSpPr>
        <p:spPr>
          <a:xfrm>
            <a:off x="8330252" y="553881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FE8383B-7AB7-411F-9B29-D52287CA55BE}"/>
              </a:ext>
            </a:extLst>
          </p:cNvPr>
          <p:cNvSpPr/>
          <p:nvPr/>
        </p:nvSpPr>
        <p:spPr>
          <a:xfrm>
            <a:off x="9167950" y="553881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B9AAF82-C864-4B03-A48E-6B87E3F3512D}"/>
              </a:ext>
            </a:extLst>
          </p:cNvPr>
          <p:cNvSpPr/>
          <p:nvPr/>
        </p:nvSpPr>
        <p:spPr>
          <a:xfrm>
            <a:off x="10843346" y="553881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32A8A6F-EFB5-47E5-AE46-B53295165C08}"/>
              </a:ext>
            </a:extLst>
          </p:cNvPr>
          <p:cNvSpPr/>
          <p:nvPr/>
        </p:nvSpPr>
        <p:spPr>
          <a:xfrm>
            <a:off x="10005648" y="553881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851FAAC-DFD3-4C51-8B10-C3675B1DDD4F}"/>
              </a:ext>
            </a:extLst>
          </p:cNvPr>
          <p:cNvSpPr/>
          <p:nvPr/>
        </p:nvSpPr>
        <p:spPr>
          <a:xfrm>
            <a:off x="8773862" y="4867338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0657B40-8357-473F-B5B7-9CC869D84331}"/>
              </a:ext>
            </a:extLst>
          </p:cNvPr>
          <p:cNvSpPr/>
          <p:nvPr/>
        </p:nvSpPr>
        <p:spPr>
          <a:xfrm>
            <a:off x="9611560" y="4867338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43779E0-0969-4D27-94D2-90CF1B76E98D}"/>
              </a:ext>
            </a:extLst>
          </p:cNvPr>
          <p:cNvSpPr/>
          <p:nvPr/>
        </p:nvSpPr>
        <p:spPr>
          <a:xfrm>
            <a:off x="10449258" y="4867338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02BC61E-06BA-47A8-8B9F-3E5223525133}"/>
              </a:ext>
            </a:extLst>
          </p:cNvPr>
          <p:cNvSpPr/>
          <p:nvPr/>
        </p:nvSpPr>
        <p:spPr>
          <a:xfrm>
            <a:off x="9258242" y="422976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16C335-B50B-4B61-93D8-98124B9350AC}"/>
              </a:ext>
            </a:extLst>
          </p:cNvPr>
          <p:cNvSpPr/>
          <p:nvPr/>
        </p:nvSpPr>
        <p:spPr>
          <a:xfrm>
            <a:off x="10095940" y="4229769"/>
            <a:ext cx="605718" cy="54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24A8822-A4B6-464A-AECF-CAB27C21FEA1}"/>
              </a:ext>
            </a:extLst>
          </p:cNvPr>
          <p:cNvCxnSpPr>
            <a:stCxn id="84" idx="0"/>
            <a:endCxn id="88" idx="3"/>
          </p:cNvCxnSpPr>
          <p:nvPr/>
        </p:nvCxnSpPr>
        <p:spPr>
          <a:xfrm flipV="1">
            <a:off x="8633111" y="5329665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F886C80-332F-4BAE-A7ED-A62F5E79103B}"/>
              </a:ext>
            </a:extLst>
          </p:cNvPr>
          <p:cNvCxnSpPr>
            <a:cxnSpLocks/>
            <a:stCxn id="85" idx="0"/>
          </p:cNvCxnSpPr>
          <p:nvPr/>
        </p:nvCxnSpPr>
        <p:spPr>
          <a:xfrm flipH="1" flipV="1">
            <a:off x="9223629" y="5329665"/>
            <a:ext cx="247180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45A4933-85C7-43F2-B5E8-DB139810165F}"/>
              </a:ext>
            </a:extLst>
          </p:cNvPr>
          <p:cNvCxnSpPr>
            <a:cxnSpLocks/>
          </p:cNvCxnSpPr>
          <p:nvPr/>
        </p:nvCxnSpPr>
        <p:spPr>
          <a:xfrm flipV="1">
            <a:off x="9602952" y="5359519"/>
            <a:ext cx="229456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39C0A2F-FA64-472C-B450-6D05C6678169}"/>
              </a:ext>
            </a:extLst>
          </p:cNvPr>
          <p:cNvCxnSpPr>
            <a:cxnSpLocks/>
          </p:cNvCxnSpPr>
          <p:nvPr/>
        </p:nvCxnSpPr>
        <p:spPr>
          <a:xfrm flipH="1" flipV="1">
            <a:off x="10049120" y="5338767"/>
            <a:ext cx="202894" cy="190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1C65C40-ADB5-44AC-BCEA-49F44D17D397}"/>
              </a:ext>
            </a:extLst>
          </p:cNvPr>
          <p:cNvCxnSpPr>
            <a:stCxn id="87" idx="7"/>
          </p:cNvCxnSpPr>
          <p:nvPr/>
        </p:nvCxnSpPr>
        <p:spPr>
          <a:xfrm flipV="1">
            <a:off x="10522661" y="5408988"/>
            <a:ext cx="178997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4052C6D-E834-4F90-8178-C36FCE37FA6C}"/>
              </a:ext>
            </a:extLst>
          </p:cNvPr>
          <p:cNvCxnSpPr>
            <a:stCxn id="86" idx="0"/>
            <a:endCxn id="90" idx="5"/>
          </p:cNvCxnSpPr>
          <p:nvPr/>
        </p:nvCxnSpPr>
        <p:spPr>
          <a:xfrm flipH="1" flipV="1">
            <a:off x="10966271" y="5329665"/>
            <a:ext cx="179934" cy="209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B279457-DAF0-401F-AA81-658C5C6C7E5F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9076721" y="4717606"/>
            <a:ext cx="264192" cy="1497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ACD9A57-EB7C-414F-AA8F-B4C302E52D81}"/>
              </a:ext>
            </a:extLst>
          </p:cNvPr>
          <p:cNvCxnSpPr>
            <a:stCxn id="89" idx="1"/>
            <a:endCxn id="91" idx="4"/>
          </p:cNvCxnSpPr>
          <p:nvPr/>
        </p:nvCxnSpPr>
        <p:spPr>
          <a:xfrm flipH="1" flipV="1">
            <a:off x="9561101" y="4771419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E450688-3D30-422D-941B-6D22F9460C44}"/>
              </a:ext>
            </a:extLst>
          </p:cNvPr>
          <p:cNvCxnSpPr>
            <a:stCxn id="89" idx="7"/>
            <a:endCxn id="92" idx="4"/>
          </p:cNvCxnSpPr>
          <p:nvPr/>
        </p:nvCxnSpPr>
        <p:spPr>
          <a:xfrm flipV="1">
            <a:off x="10128573" y="4771419"/>
            <a:ext cx="270226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5E08336-49D1-4CC0-ABC8-630D73D5A902}"/>
              </a:ext>
            </a:extLst>
          </p:cNvPr>
          <p:cNvCxnSpPr>
            <a:stCxn id="90" idx="0"/>
            <a:endCxn id="92" idx="5"/>
          </p:cNvCxnSpPr>
          <p:nvPr/>
        </p:nvCxnSpPr>
        <p:spPr>
          <a:xfrm flipH="1" flipV="1">
            <a:off x="10612953" y="4692096"/>
            <a:ext cx="139164" cy="1752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38D5F02-803F-4F3C-A7D9-2C7E305CFCB3}"/>
              </a:ext>
            </a:extLst>
          </p:cNvPr>
          <p:cNvSpPr/>
          <p:nvPr/>
        </p:nvSpPr>
        <p:spPr>
          <a:xfrm>
            <a:off x="2620666" y="3186569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3111D6A-9C2B-4666-9D4E-1FBA4AAA76ED}"/>
              </a:ext>
            </a:extLst>
          </p:cNvPr>
          <p:cNvSpPr/>
          <p:nvPr/>
        </p:nvSpPr>
        <p:spPr>
          <a:xfrm>
            <a:off x="3949502" y="3186569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DC66C3B-205E-4662-9D22-99A652818657}"/>
              </a:ext>
            </a:extLst>
          </p:cNvPr>
          <p:cNvSpPr/>
          <p:nvPr/>
        </p:nvSpPr>
        <p:spPr>
          <a:xfrm>
            <a:off x="5284293" y="3181593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D79DE31-63D3-4570-82A0-5993A9358824}"/>
              </a:ext>
            </a:extLst>
          </p:cNvPr>
          <p:cNvSpPr/>
          <p:nvPr/>
        </p:nvSpPr>
        <p:spPr>
          <a:xfrm>
            <a:off x="6625129" y="3185235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A81184C-5657-4AE2-A5E5-978937D9D8D5}"/>
              </a:ext>
            </a:extLst>
          </p:cNvPr>
          <p:cNvSpPr/>
          <p:nvPr/>
        </p:nvSpPr>
        <p:spPr>
          <a:xfrm>
            <a:off x="8017620" y="3183901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C34908A-0BA8-401C-AC49-7F1804FE9E5D}"/>
              </a:ext>
            </a:extLst>
          </p:cNvPr>
          <p:cNvSpPr/>
          <p:nvPr/>
        </p:nvSpPr>
        <p:spPr>
          <a:xfrm>
            <a:off x="9344267" y="3183901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6AE0E88-B097-4909-9347-92429EBC6B49}"/>
              </a:ext>
            </a:extLst>
          </p:cNvPr>
          <p:cNvSpPr/>
          <p:nvPr/>
        </p:nvSpPr>
        <p:spPr>
          <a:xfrm>
            <a:off x="3955457" y="2110363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01338B0-3B67-4680-88A5-BC851ECBE551}"/>
              </a:ext>
            </a:extLst>
          </p:cNvPr>
          <p:cNvSpPr/>
          <p:nvPr/>
        </p:nvSpPr>
        <p:spPr>
          <a:xfrm>
            <a:off x="5284293" y="2110363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2DF6B24-4C01-4016-9F5E-5C00C8E2D7E3}"/>
              </a:ext>
            </a:extLst>
          </p:cNvPr>
          <p:cNvSpPr/>
          <p:nvPr/>
        </p:nvSpPr>
        <p:spPr>
          <a:xfrm>
            <a:off x="6676784" y="2110363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73CE5C0-53C4-45E7-A6E1-C80C82536D74}"/>
              </a:ext>
            </a:extLst>
          </p:cNvPr>
          <p:cNvSpPr/>
          <p:nvPr/>
        </p:nvSpPr>
        <p:spPr>
          <a:xfrm>
            <a:off x="7959920" y="2109029"/>
            <a:ext cx="661381" cy="68143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AC08536-17B0-4D8C-93E4-55A0A19F8635}"/>
              </a:ext>
            </a:extLst>
          </p:cNvPr>
          <p:cNvCxnSpPr>
            <a:stCxn id="103" idx="0"/>
            <a:endCxn id="109" idx="3"/>
          </p:cNvCxnSpPr>
          <p:nvPr/>
        </p:nvCxnSpPr>
        <p:spPr>
          <a:xfrm flipV="1">
            <a:off x="2951357" y="2692002"/>
            <a:ext cx="1100957" cy="4945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D8C35D3-6246-4753-962B-CE6216DAAE51}"/>
              </a:ext>
            </a:extLst>
          </p:cNvPr>
          <p:cNvCxnSpPr>
            <a:stCxn id="103" idx="0"/>
            <a:endCxn id="110" idx="3"/>
          </p:cNvCxnSpPr>
          <p:nvPr/>
        </p:nvCxnSpPr>
        <p:spPr>
          <a:xfrm flipV="1">
            <a:off x="2951357" y="2692002"/>
            <a:ext cx="2429793" cy="4945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D373F58-14CD-4946-AA8A-3AE0C33AE9F5}"/>
              </a:ext>
            </a:extLst>
          </p:cNvPr>
          <p:cNvCxnSpPr>
            <a:stCxn id="104" idx="0"/>
            <a:endCxn id="109" idx="4"/>
          </p:cNvCxnSpPr>
          <p:nvPr/>
        </p:nvCxnSpPr>
        <p:spPr>
          <a:xfrm flipV="1">
            <a:off x="4280193" y="2791795"/>
            <a:ext cx="5955" cy="3947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D359204-AA22-44B7-97CD-965F37287866}"/>
              </a:ext>
            </a:extLst>
          </p:cNvPr>
          <p:cNvCxnSpPr>
            <a:stCxn id="104" idx="0"/>
            <a:endCxn id="111" idx="3"/>
          </p:cNvCxnSpPr>
          <p:nvPr/>
        </p:nvCxnSpPr>
        <p:spPr>
          <a:xfrm flipV="1">
            <a:off x="4280193" y="2692002"/>
            <a:ext cx="2493448" cy="49456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0064B13-D573-4C3D-AD55-99E95275D36E}"/>
              </a:ext>
            </a:extLst>
          </p:cNvPr>
          <p:cNvCxnSpPr>
            <a:stCxn id="105" idx="0"/>
            <a:endCxn id="109" idx="5"/>
          </p:cNvCxnSpPr>
          <p:nvPr/>
        </p:nvCxnSpPr>
        <p:spPr>
          <a:xfrm flipH="1" flipV="1">
            <a:off x="4519981" y="2692002"/>
            <a:ext cx="1095003" cy="4895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A47E73-83ED-4679-A683-3B99B96CD365}"/>
              </a:ext>
            </a:extLst>
          </p:cNvPr>
          <p:cNvCxnSpPr>
            <a:cxnSpLocks/>
            <a:stCxn id="105" idx="0"/>
            <a:endCxn id="110" idx="4"/>
          </p:cNvCxnSpPr>
          <p:nvPr/>
        </p:nvCxnSpPr>
        <p:spPr>
          <a:xfrm flipV="1">
            <a:off x="5614984" y="2791795"/>
            <a:ext cx="0" cy="38979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FE76B96-FD1F-453D-9D8C-BD93D4F5D829}"/>
              </a:ext>
            </a:extLst>
          </p:cNvPr>
          <p:cNvCxnSpPr>
            <a:stCxn id="13" idx="0"/>
            <a:endCxn id="103" idx="3"/>
          </p:cNvCxnSpPr>
          <p:nvPr/>
        </p:nvCxnSpPr>
        <p:spPr>
          <a:xfrm flipV="1">
            <a:off x="1929753" y="3768208"/>
            <a:ext cx="787770" cy="46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BFBB103-F6F3-4841-A38B-DC979701277C}"/>
              </a:ext>
            </a:extLst>
          </p:cNvPr>
          <p:cNvCxnSpPr>
            <a:stCxn id="106" idx="0"/>
            <a:endCxn id="110" idx="4"/>
          </p:cNvCxnSpPr>
          <p:nvPr/>
        </p:nvCxnSpPr>
        <p:spPr>
          <a:xfrm flipH="1" flipV="1">
            <a:off x="5614984" y="2791795"/>
            <a:ext cx="1340836" cy="3934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4E561A9-1BCB-494A-9624-300BAFAA1A24}"/>
              </a:ext>
            </a:extLst>
          </p:cNvPr>
          <p:cNvCxnSpPr>
            <a:stCxn id="106" idx="0"/>
            <a:endCxn id="112" idx="4"/>
          </p:cNvCxnSpPr>
          <p:nvPr/>
        </p:nvCxnSpPr>
        <p:spPr>
          <a:xfrm flipV="1">
            <a:off x="6955820" y="2790461"/>
            <a:ext cx="1334791" cy="3947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DF7E1B1-F84B-45CA-89C3-F8C2DFD62B98}"/>
              </a:ext>
            </a:extLst>
          </p:cNvPr>
          <p:cNvCxnSpPr>
            <a:stCxn id="107" idx="0"/>
            <a:endCxn id="111" idx="4"/>
          </p:cNvCxnSpPr>
          <p:nvPr/>
        </p:nvCxnSpPr>
        <p:spPr>
          <a:xfrm flipH="1" flipV="1">
            <a:off x="7007475" y="2791795"/>
            <a:ext cx="1340836" cy="3921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C6E35B2-983C-4190-B6FB-0D2B88B24B20}"/>
              </a:ext>
            </a:extLst>
          </p:cNvPr>
          <p:cNvCxnSpPr>
            <a:stCxn id="107" idx="0"/>
            <a:endCxn id="110" idx="5"/>
          </p:cNvCxnSpPr>
          <p:nvPr/>
        </p:nvCxnSpPr>
        <p:spPr>
          <a:xfrm flipH="1" flipV="1">
            <a:off x="5848817" y="2692002"/>
            <a:ext cx="2499494" cy="4918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20BDF25-7E56-499F-A4F2-1968FF8A7171}"/>
              </a:ext>
            </a:extLst>
          </p:cNvPr>
          <p:cNvCxnSpPr>
            <a:stCxn id="108" idx="0"/>
            <a:endCxn id="112" idx="5"/>
          </p:cNvCxnSpPr>
          <p:nvPr/>
        </p:nvCxnSpPr>
        <p:spPr>
          <a:xfrm flipH="1" flipV="1">
            <a:off x="8524444" y="2690668"/>
            <a:ext cx="1150514" cy="4932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69A2BD5-6F7A-458D-821E-D8CB21BA9DE9}"/>
              </a:ext>
            </a:extLst>
          </p:cNvPr>
          <p:cNvCxnSpPr>
            <a:stCxn id="108" idx="0"/>
            <a:endCxn id="111" idx="5"/>
          </p:cNvCxnSpPr>
          <p:nvPr/>
        </p:nvCxnSpPr>
        <p:spPr>
          <a:xfrm flipH="1" flipV="1">
            <a:off x="7241308" y="2692002"/>
            <a:ext cx="2433650" cy="4918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86A178D-A979-490D-8543-07953242B9CA}"/>
              </a:ext>
            </a:extLst>
          </p:cNvPr>
          <p:cNvCxnSpPr>
            <a:stCxn id="107" idx="0"/>
            <a:endCxn id="112" idx="4"/>
          </p:cNvCxnSpPr>
          <p:nvPr/>
        </p:nvCxnSpPr>
        <p:spPr>
          <a:xfrm flipH="1" flipV="1">
            <a:off x="8290611" y="2790461"/>
            <a:ext cx="57700" cy="3934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F703153-A964-4811-97D6-3CF4DF8EEF5E}"/>
              </a:ext>
            </a:extLst>
          </p:cNvPr>
          <p:cNvCxnSpPr>
            <a:stCxn id="14" idx="0"/>
            <a:endCxn id="103" idx="4"/>
          </p:cNvCxnSpPr>
          <p:nvPr/>
        </p:nvCxnSpPr>
        <p:spPr>
          <a:xfrm flipV="1">
            <a:off x="2767451" y="3868001"/>
            <a:ext cx="183906" cy="3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04565ED-57CC-4B3D-A81A-F03D86364487}"/>
              </a:ext>
            </a:extLst>
          </p:cNvPr>
          <p:cNvCxnSpPr>
            <a:stCxn id="14" idx="0"/>
            <a:endCxn id="104" idx="4"/>
          </p:cNvCxnSpPr>
          <p:nvPr/>
        </p:nvCxnSpPr>
        <p:spPr>
          <a:xfrm flipV="1">
            <a:off x="2767451" y="3868001"/>
            <a:ext cx="1512742" cy="361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140FD04-1BB9-4FF6-A014-53C233AB6349}"/>
              </a:ext>
            </a:extLst>
          </p:cNvPr>
          <p:cNvCxnSpPr>
            <a:stCxn id="50" idx="0"/>
            <a:endCxn id="104" idx="4"/>
          </p:cNvCxnSpPr>
          <p:nvPr/>
        </p:nvCxnSpPr>
        <p:spPr>
          <a:xfrm flipH="1" flipV="1">
            <a:off x="4280193" y="3868001"/>
            <a:ext cx="1456779" cy="3617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6573BF37-99B4-4377-98EA-B8918388ED54}"/>
              </a:ext>
            </a:extLst>
          </p:cNvPr>
          <p:cNvCxnSpPr>
            <a:stCxn id="50" idx="0"/>
            <a:endCxn id="106" idx="4"/>
          </p:cNvCxnSpPr>
          <p:nvPr/>
        </p:nvCxnSpPr>
        <p:spPr>
          <a:xfrm flipV="1">
            <a:off x="5736972" y="3866667"/>
            <a:ext cx="1218848" cy="36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12CC32C-264A-40DE-AB4C-9EFB0B3E5BCB}"/>
              </a:ext>
            </a:extLst>
          </p:cNvPr>
          <p:cNvCxnSpPr>
            <a:stCxn id="50" idx="0"/>
            <a:endCxn id="105" idx="4"/>
          </p:cNvCxnSpPr>
          <p:nvPr/>
        </p:nvCxnSpPr>
        <p:spPr>
          <a:xfrm flipH="1" flipV="1">
            <a:off x="5614984" y="3863025"/>
            <a:ext cx="121988" cy="366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48C9874-CA9F-4EF3-A1B7-0AAD7518EA52}"/>
              </a:ext>
            </a:extLst>
          </p:cNvPr>
          <p:cNvCxnSpPr>
            <a:stCxn id="51" idx="0"/>
            <a:endCxn id="105" idx="5"/>
          </p:cNvCxnSpPr>
          <p:nvPr/>
        </p:nvCxnSpPr>
        <p:spPr>
          <a:xfrm flipH="1" flipV="1">
            <a:off x="5848817" y="3763232"/>
            <a:ext cx="725853" cy="466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6777949-E8DA-44A2-8533-942D16C20B04}"/>
              </a:ext>
            </a:extLst>
          </p:cNvPr>
          <p:cNvCxnSpPr>
            <a:stCxn id="91" idx="0"/>
            <a:endCxn id="106" idx="4"/>
          </p:cNvCxnSpPr>
          <p:nvPr/>
        </p:nvCxnSpPr>
        <p:spPr>
          <a:xfrm flipH="1" flipV="1">
            <a:off x="6955820" y="3866667"/>
            <a:ext cx="2605281" cy="36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9A1F57A-9A8F-4021-8E53-FC902FB36F90}"/>
              </a:ext>
            </a:extLst>
          </p:cNvPr>
          <p:cNvCxnSpPr>
            <a:stCxn id="91" idx="0"/>
            <a:endCxn id="108" idx="4"/>
          </p:cNvCxnSpPr>
          <p:nvPr/>
        </p:nvCxnSpPr>
        <p:spPr>
          <a:xfrm flipV="1">
            <a:off x="9561101" y="3865333"/>
            <a:ext cx="113857" cy="36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FB0AE5B-2A26-4B43-8E34-68E13A0E05D1}"/>
              </a:ext>
            </a:extLst>
          </p:cNvPr>
          <p:cNvCxnSpPr>
            <a:cxnSpLocks/>
            <a:stCxn id="92" idx="0"/>
            <a:endCxn id="107" idx="4"/>
          </p:cNvCxnSpPr>
          <p:nvPr/>
        </p:nvCxnSpPr>
        <p:spPr>
          <a:xfrm flipH="1" flipV="1">
            <a:off x="8348311" y="3865333"/>
            <a:ext cx="2050488" cy="364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00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B2909-24D8-4A2A-8FEB-BC4520F45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71" y="558908"/>
            <a:ext cx="10982369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5" name="Content Placeholder 4" descr="A close up of a clock&#10;&#10;Description generated with high confidence">
            <a:extLst>
              <a:ext uri="{FF2B5EF4-FFF2-40B4-BE49-F238E27FC236}">
                <a16:creationId xmlns:a16="http://schemas.microsoft.com/office/drawing/2014/main" id="{5ABEBD3E-839B-4B7F-842F-DB8C3CF8D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10" y="2319772"/>
            <a:ext cx="8178494" cy="32918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1433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EBDC-D148-4473-BBD5-ED41B2D13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54" y="526959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Autoencoders 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E7B32C-BF11-40B5-A5AA-EC2FBFD1C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" b="5156"/>
          <a:stretch/>
        </p:blipFill>
        <p:spPr>
          <a:xfrm>
            <a:off x="632054" y="1986053"/>
            <a:ext cx="4986857" cy="2798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4EF988-10D3-493E-B14B-AEACE71DAD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5" b="5156"/>
          <a:stretch/>
        </p:blipFill>
        <p:spPr>
          <a:xfrm>
            <a:off x="6299004" y="1963574"/>
            <a:ext cx="5029072" cy="282100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226254-C19B-4470-A380-9E93A921A686}"/>
              </a:ext>
            </a:extLst>
          </p:cNvPr>
          <p:cNvSpPr txBox="1"/>
          <p:nvPr/>
        </p:nvSpPr>
        <p:spPr>
          <a:xfrm>
            <a:off x="632054" y="5518744"/>
            <a:ext cx="10927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Learn the lower level representation of data</a:t>
            </a:r>
          </a:p>
        </p:txBody>
      </p:sp>
    </p:spTree>
    <p:extLst>
      <p:ext uri="{BB962C8B-B14F-4D97-AF65-F5344CB8AC3E}">
        <p14:creationId xmlns:p14="http://schemas.microsoft.com/office/powerpoint/2010/main" val="176059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9F4C5-A30A-469A-AE74-4CE7E4E9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77687-707A-40AF-ACA8-F4DE6BA04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4183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8D24-74C3-40F0-BDF1-6410614C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A72F-2665-4360-8789-FF4F0B616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Caffe/Caffe2</a:t>
            </a:r>
          </a:p>
          <a:p>
            <a:r>
              <a:rPr lang="en-US" dirty="0"/>
              <a:t>CNTK</a:t>
            </a:r>
          </a:p>
          <a:p>
            <a:r>
              <a:rPr lang="en-US" dirty="0"/>
              <a:t>DL4J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Lasagne</a:t>
            </a:r>
            <a:endParaRPr lang="en-US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PaddlePaddle</a:t>
            </a:r>
            <a:endParaRPr lang="en-US" dirty="0"/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Theano</a:t>
            </a:r>
            <a:endParaRPr lang="en-US" dirty="0"/>
          </a:p>
          <a:p>
            <a:r>
              <a:rPr lang="en-US" dirty="0"/>
              <a:t>Torch</a:t>
            </a:r>
          </a:p>
        </p:txBody>
      </p:sp>
    </p:spTree>
    <p:extLst>
      <p:ext uri="{BB962C8B-B14F-4D97-AF65-F5344CB8AC3E}">
        <p14:creationId xmlns:p14="http://schemas.microsoft.com/office/powerpoint/2010/main" val="15600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977F-658D-4EF0-9C67-6F495B06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02168-7C10-4855-B334-6CDD59339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08350"/>
          </a:xfrm>
        </p:spPr>
        <p:txBody>
          <a:bodyPr>
            <a:normAutofit fontScale="92500" lnSpcReduction="20000"/>
          </a:bodyPr>
          <a:lstStyle/>
          <a:p>
            <a:r>
              <a:rPr lang="el-GR" sz="2000" dirty="0"/>
              <a:t>α</a:t>
            </a:r>
            <a:endParaRPr lang="en-US" sz="2000" dirty="0"/>
          </a:p>
          <a:p>
            <a:r>
              <a:rPr lang="el-GR" sz="2000" dirty="0"/>
              <a:t>β</a:t>
            </a:r>
            <a:endParaRPr lang="en-US" sz="2000" dirty="0"/>
          </a:p>
          <a:p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,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endParaRPr lang="en-US" sz="2000" dirty="0"/>
          </a:p>
          <a:p>
            <a:r>
              <a:rPr lang="en-US" sz="2000" dirty="0"/>
              <a:t># Layers</a:t>
            </a:r>
          </a:p>
          <a:p>
            <a:r>
              <a:rPr lang="en-US" sz="2000" dirty="0"/>
              <a:t># Hidden Units</a:t>
            </a:r>
          </a:p>
          <a:p>
            <a:r>
              <a:rPr lang="en-US" sz="2000" dirty="0"/>
              <a:t>Learning-rate decay</a:t>
            </a:r>
          </a:p>
          <a:p>
            <a:r>
              <a:rPr lang="en-US" sz="2000" dirty="0"/>
              <a:t>Mini-batch size</a:t>
            </a:r>
          </a:p>
          <a:p>
            <a:r>
              <a:rPr lang="en-US" sz="2000" dirty="0"/>
              <a:t>L1, L2</a:t>
            </a:r>
          </a:p>
          <a:p>
            <a:r>
              <a:rPr lang="en-US" sz="2000" dirty="0"/>
              <a:t>Dropout-rate</a:t>
            </a:r>
          </a:p>
          <a:p>
            <a:r>
              <a:rPr lang="en-US" sz="2000" dirty="0"/>
              <a:t>… and more</a:t>
            </a:r>
          </a:p>
        </p:txBody>
      </p:sp>
    </p:spTree>
    <p:extLst>
      <p:ext uri="{BB962C8B-B14F-4D97-AF65-F5344CB8AC3E}">
        <p14:creationId xmlns:p14="http://schemas.microsoft.com/office/powerpoint/2010/main" val="32461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018652-A674-488A-8940-EED9870B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4661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DFFA-4138-43F3-93DC-9B99A0237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33" y="401163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Classification Problem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6BDA14DF-4433-456A-BAD0-92D917AB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87" y="1482600"/>
            <a:ext cx="4094453" cy="3081075"/>
          </a:xfrm>
          <a:prstGeom prst="rect">
            <a:avLst/>
          </a:prstGeom>
          <a:effectLst/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94F7F2F-3563-4A81-B96B-F2B4AF641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053" y="1377215"/>
            <a:ext cx="4603977" cy="3291844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AD1CC-CD9D-4916-A8F7-06AA6E544190}"/>
              </a:ext>
            </a:extLst>
          </p:cNvPr>
          <p:cNvSpPr txBox="1"/>
          <p:nvPr/>
        </p:nvSpPr>
        <p:spPr>
          <a:xfrm>
            <a:off x="5585773" y="2860329"/>
            <a:ext cx="86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7B3BF-F749-40CF-A241-1C26277578AA}"/>
              </a:ext>
            </a:extLst>
          </p:cNvPr>
          <p:cNvSpPr txBox="1"/>
          <p:nvPr/>
        </p:nvSpPr>
        <p:spPr>
          <a:xfrm>
            <a:off x="632054" y="4919358"/>
            <a:ext cx="10927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 for a classifier to be able to learn features automatically from data</a:t>
            </a:r>
          </a:p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Classifier is able to separate +/- classes from the new feature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1AA713-EFC8-4900-AFBD-AA63B0978715}"/>
              </a:ext>
            </a:extLst>
          </p:cNvPr>
          <p:cNvSpPr txBox="1"/>
          <p:nvPr/>
        </p:nvSpPr>
        <p:spPr>
          <a:xfrm>
            <a:off x="632054" y="5930206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- Feed-forward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062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AD72-96FA-41DD-B3DD-153409BD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66" y="37759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Computer Vision Problem</a:t>
            </a:r>
          </a:p>
        </p:txBody>
      </p:sp>
      <p:pic>
        <p:nvPicPr>
          <p:cNvPr id="9" name="Content Placeholder 8" descr="A screenshot of text&#10;&#10;Description generated with high confidence">
            <a:extLst>
              <a:ext uri="{FF2B5EF4-FFF2-40B4-BE49-F238E27FC236}">
                <a16:creationId xmlns:a16="http://schemas.microsoft.com/office/drawing/2014/main" id="{9A52BC0A-985A-4DF3-ACA5-453B745DF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360" y="1533927"/>
            <a:ext cx="7315208" cy="3291844"/>
          </a:xfrm>
          <a:prstGeom prst="rect">
            <a:avLst/>
          </a:prstGeom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85723E-2730-4E0D-BAD9-B4146CED5021}"/>
              </a:ext>
            </a:extLst>
          </p:cNvPr>
          <p:cNvSpPr txBox="1"/>
          <p:nvPr/>
        </p:nvSpPr>
        <p:spPr>
          <a:xfrm>
            <a:off x="617866" y="5238348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 : Recognizing digits from text in an image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7BA08-FF24-415C-8EFD-53972C2D8E5B}"/>
              </a:ext>
            </a:extLst>
          </p:cNvPr>
          <p:cNvSpPr txBox="1"/>
          <p:nvPr/>
        </p:nvSpPr>
        <p:spPr>
          <a:xfrm>
            <a:off x="632054" y="5930206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-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8769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0560613"/>
              </p:ext>
            </p:extLst>
          </p:nvPr>
        </p:nvGraphicFramePr>
        <p:xfrm>
          <a:off x="846138" y="1450637"/>
          <a:ext cx="10901362" cy="3383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94CBB3E-C0FC-4344-A1CD-534FC740A3C5}"/>
              </a:ext>
            </a:extLst>
          </p:cNvPr>
          <p:cNvSpPr txBox="1">
            <a:spLocks/>
          </p:cNvSpPr>
          <p:nvPr/>
        </p:nvSpPr>
        <p:spPr>
          <a:xfrm>
            <a:off x="617866" y="37759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/>
              <a:t>Sequence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37307-5871-4D0A-ADFB-4875E282AA19}"/>
              </a:ext>
            </a:extLst>
          </p:cNvPr>
          <p:cNvSpPr txBox="1"/>
          <p:nvPr/>
        </p:nvSpPr>
        <p:spPr>
          <a:xfrm>
            <a:off x="632054" y="5930206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- Recurrent neural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40836-DCB6-48AE-8E5F-F9D2ECC18FBC}"/>
              </a:ext>
            </a:extLst>
          </p:cNvPr>
          <p:cNvSpPr txBox="1"/>
          <p:nvPr/>
        </p:nvSpPr>
        <p:spPr>
          <a:xfrm>
            <a:off x="617866" y="5238348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Significance of ordering of words in addition to their presence/absence</a:t>
            </a:r>
          </a:p>
        </p:txBody>
      </p:sp>
    </p:spTree>
    <p:extLst>
      <p:ext uri="{BB962C8B-B14F-4D97-AF65-F5344CB8AC3E}">
        <p14:creationId xmlns:p14="http://schemas.microsoft.com/office/powerpoint/2010/main" val="4292380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05A4A4BC-9D6B-4502-A672-347990818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1562500"/>
            <a:ext cx="4380347" cy="3291844"/>
          </a:xfrm>
          <a:prstGeom prst="rect">
            <a:avLst/>
          </a:prstGeom>
          <a:effectLst/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2C8921-2C83-4446-A453-DCDA677B1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00" y="1301999"/>
            <a:ext cx="4849618" cy="3552345"/>
          </a:xfrm>
          <a:prstGeom prst="rect">
            <a:avLst/>
          </a:prstGeom>
          <a:effectLst/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E8AAF15-6C1C-4634-BCB3-EFF6E817875B}"/>
              </a:ext>
            </a:extLst>
          </p:cNvPr>
          <p:cNvSpPr txBox="1">
            <a:spLocks/>
          </p:cNvSpPr>
          <p:nvPr/>
        </p:nvSpPr>
        <p:spPr>
          <a:xfrm>
            <a:off x="617866" y="37759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4800" dirty="0"/>
              <a:t>Dimensionality Reduction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A3D508-CA84-4375-A8C5-3BEF71A45984}"/>
              </a:ext>
            </a:extLst>
          </p:cNvPr>
          <p:cNvSpPr txBox="1"/>
          <p:nvPr/>
        </p:nvSpPr>
        <p:spPr>
          <a:xfrm>
            <a:off x="632054" y="5853184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– Autoencoders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381804-3ED9-40B9-83E6-4450ABBB63AA}"/>
              </a:ext>
            </a:extLst>
          </p:cNvPr>
          <p:cNvSpPr txBox="1"/>
          <p:nvPr/>
        </p:nvSpPr>
        <p:spPr>
          <a:xfrm>
            <a:off x="617866" y="5238348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Lower dimensional manifold can be non-linear</a:t>
            </a:r>
          </a:p>
        </p:txBody>
      </p:sp>
    </p:spTree>
    <p:extLst>
      <p:ext uri="{BB962C8B-B14F-4D97-AF65-F5344CB8AC3E}">
        <p14:creationId xmlns:p14="http://schemas.microsoft.com/office/powerpoint/2010/main" val="24785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hoto, outdoor, different, showing&#10;&#10;Description generated with very high confidence">
            <a:extLst>
              <a:ext uri="{FF2B5EF4-FFF2-40B4-BE49-F238E27FC236}">
                <a16:creationId xmlns:a16="http://schemas.microsoft.com/office/drawing/2014/main" id="{F8FB2563-E55C-40A2-9883-04C6316EC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27" y="1556462"/>
            <a:ext cx="5724947" cy="3291844"/>
          </a:xfrm>
          <a:prstGeom prst="rect">
            <a:avLst/>
          </a:prstGeom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B13F312-9FC0-41C7-896F-66EB97356794}"/>
              </a:ext>
            </a:extLst>
          </p:cNvPr>
          <p:cNvSpPr txBox="1">
            <a:spLocks/>
          </p:cNvSpPr>
          <p:nvPr/>
        </p:nvSpPr>
        <p:spPr>
          <a:xfrm>
            <a:off x="617866" y="377596"/>
            <a:ext cx="9149350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Information Storage/</a:t>
            </a:r>
            <a:r>
              <a:rPr lang="en-US" dirty="0" err="1"/>
              <a:t>Retrival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AB70D-A2E3-458C-8251-46F8E9ECD54C}"/>
              </a:ext>
            </a:extLst>
          </p:cNvPr>
          <p:cNvSpPr txBox="1"/>
          <p:nvPr/>
        </p:nvSpPr>
        <p:spPr>
          <a:xfrm>
            <a:off x="617866" y="5238348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Need to learn lower dimensional representation of rich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B5AE75-5812-4F19-8697-A6206BC555B2}"/>
              </a:ext>
            </a:extLst>
          </p:cNvPr>
          <p:cNvSpPr txBox="1"/>
          <p:nvPr/>
        </p:nvSpPr>
        <p:spPr>
          <a:xfrm>
            <a:off x="632054" y="5853184"/>
            <a:ext cx="10927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– Restricted Boltzmann machine</a:t>
            </a:r>
          </a:p>
        </p:txBody>
      </p:sp>
    </p:spTree>
    <p:extLst>
      <p:ext uri="{BB962C8B-B14F-4D97-AF65-F5344CB8AC3E}">
        <p14:creationId xmlns:p14="http://schemas.microsoft.com/office/powerpoint/2010/main" val="274123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3C83-F69B-44EB-B147-56A0BA7A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807" y="364512"/>
            <a:ext cx="10803754" cy="1033297"/>
          </a:xfrm>
        </p:spPr>
        <p:txBody>
          <a:bodyPr anchor="ctr">
            <a:normAutofit/>
          </a:bodyPr>
          <a:lstStyle/>
          <a:p>
            <a:r>
              <a:rPr lang="en-US" dirty="0"/>
              <a:t>Other areas where deep learning is used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648820"/>
              </p:ext>
            </p:extLst>
          </p:nvPr>
        </p:nvGraphicFramePr>
        <p:xfrm>
          <a:off x="747439" y="1326299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175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10B7-F876-4A7B-905E-1279E321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Manifestations of deep learning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ADEB03-1207-4C30-A9BA-3B41A21F5B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5515"/>
              </p:ext>
            </p:extLst>
          </p:nvPr>
        </p:nvGraphicFramePr>
        <p:xfrm>
          <a:off x="771525" y="1690688"/>
          <a:ext cx="10582275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33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447</Words>
  <Application>Microsoft Office PowerPoint</Application>
  <PresentationFormat>Widescreen</PresentationFormat>
  <Paragraphs>103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Segoe UI Semilight</vt:lpstr>
      <vt:lpstr>Office Theme</vt:lpstr>
      <vt:lpstr>Deep Learning</vt:lpstr>
      <vt:lpstr>Where?</vt:lpstr>
      <vt:lpstr>Classification Problem</vt:lpstr>
      <vt:lpstr>Computer Vision Problem</vt:lpstr>
      <vt:lpstr>PowerPoint Presentation</vt:lpstr>
      <vt:lpstr>PowerPoint Presentation</vt:lpstr>
      <vt:lpstr>PowerPoint Presentation</vt:lpstr>
      <vt:lpstr>Other areas where deep learning is used</vt:lpstr>
      <vt:lpstr>Manifestations of deep learning</vt:lpstr>
      <vt:lpstr>What?</vt:lpstr>
      <vt:lpstr>Feed-Forward Neural Network</vt:lpstr>
      <vt:lpstr>Why Deep Learning is so famous</vt:lpstr>
      <vt:lpstr>Reason for resurgence of Deep Learning</vt:lpstr>
      <vt:lpstr>Increase in Dataset size</vt:lpstr>
      <vt:lpstr>Increase in Number of Neuron Connection Per Neuron</vt:lpstr>
      <vt:lpstr>Error Rate Decline</vt:lpstr>
      <vt:lpstr>Deep learning to generate custom features automatically  It’s as good as magic!</vt:lpstr>
      <vt:lpstr>How?</vt:lpstr>
      <vt:lpstr>Representational Learning</vt:lpstr>
      <vt:lpstr>Convolutional Neural Network</vt:lpstr>
      <vt:lpstr>Knowledge sharing</vt:lpstr>
      <vt:lpstr>Recurrent Neural Network</vt:lpstr>
      <vt:lpstr>Autoencoders </vt:lpstr>
      <vt:lpstr>What’s next?</vt:lpstr>
      <vt:lpstr>Frameworks</vt:lpstr>
      <vt:lpstr>Hyperparameters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</dc:title>
  <dc:creator>Meet Gandhi</dc:creator>
  <cp:lastModifiedBy>Meet Gandhi</cp:lastModifiedBy>
  <cp:revision>73</cp:revision>
  <dcterms:created xsi:type="dcterms:W3CDTF">2017-10-09T05:43:41Z</dcterms:created>
  <dcterms:modified xsi:type="dcterms:W3CDTF">2017-10-10T10:42:28Z</dcterms:modified>
</cp:coreProperties>
</file>